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3" r:id="rId2"/>
    <p:sldId id="327" r:id="rId3"/>
    <p:sldId id="330" r:id="rId4"/>
    <p:sldId id="331" r:id="rId5"/>
    <p:sldId id="332" r:id="rId6"/>
    <p:sldId id="333" r:id="rId7"/>
    <p:sldId id="334" r:id="rId8"/>
    <p:sldId id="335" r:id="rId9"/>
    <p:sldId id="273" r:id="rId10"/>
    <p:sldId id="276" r:id="rId11"/>
    <p:sldId id="277" r:id="rId12"/>
    <p:sldId id="279" r:id="rId13"/>
    <p:sldId id="340" r:id="rId14"/>
    <p:sldId id="278" r:id="rId15"/>
    <p:sldId id="341" r:id="rId16"/>
    <p:sldId id="337" r:id="rId17"/>
    <p:sldId id="339" r:id="rId18"/>
    <p:sldId id="336" r:id="rId19"/>
    <p:sldId id="338" r:id="rId20"/>
    <p:sldId id="282" r:id="rId21"/>
    <p:sldId id="283" r:id="rId22"/>
    <p:sldId id="284" r:id="rId23"/>
    <p:sldId id="285" r:id="rId24"/>
    <p:sldId id="286" r:id="rId25"/>
    <p:sldId id="296" r:id="rId26"/>
    <p:sldId id="342" r:id="rId27"/>
  </p:sldIdLst>
  <p:sldSz cx="12198350" cy="6858000"/>
  <p:notesSz cx="9872663" cy="6742113"/>
  <p:embeddedFontLst>
    <p:embeddedFont>
      <p:font typeface="Avenir Black" panose="020B0803020203020204" pitchFamily="34" charset="0"/>
      <p:bold r:id="rId30"/>
    </p:embeddedFont>
    <p:embeddedFont>
      <p:font typeface="Avenir Light" panose="020B0402020203020204" pitchFamily="34" charset="0"/>
      <p:regular r:id="rId31"/>
      <p:italic r:id="rId32"/>
    </p:embeddedFont>
    <p:embeddedFont>
      <p:font typeface="Avenir Medium" panose="02000603020000020003" pitchFamily="2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Georgia" panose="02040502050405020303" pitchFamily="18" charset="0"/>
      <p:regular r:id="rId40"/>
      <p:bold r:id="rId41"/>
      <p:italic r:id="rId42"/>
      <p:boldItalic r:id="rId43"/>
    </p:embeddedFont>
    <p:embeddedFont>
      <p:font typeface="Minion" panose="020B0604020202020204"/>
      <p:regular r:id="rId44"/>
      <p:bold r:id="rId45"/>
      <p:italic r:id="rId46"/>
      <p:boldItalic r:id="rId47"/>
    </p:embeddedFont>
  </p:embeddedFontLst>
  <p:custDataLst>
    <p:tags r:id="rId48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metten, D.L." initials="VD" lastIdx="1" clrIdx="0">
    <p:extLst>
      <p:ext uri="{19B8F6BF-5375-455C-9EA6-DF929625EA0E}">
        <p15:presenceInfo xmlns:p15="http://schemas.microsoft.com/office/powerpoint/2012/main" userId="Vermetten, D.L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7000"/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948" autoAdjust="0"/>
  </p:normalViewPr>
  <p:slideViewPr>
    <p:cSldViewPr>
      <p:cViewPr varScale="1">
        <p:scale>
          <a:sx n="168" d="100"/>
          <a:sy n="168" d="100"/>
        </p:scale>
        <p:origin x="2148" y="138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124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592224" y="0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25-9-2020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06413"/>
            <a:ext cx="449421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87267" y="3202504"/>
            <a:ext cx="7898130" cy="30339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592224" y="6403837"/>
            <a:ext cx="4278154" cy="3371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25-9-2020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4.m4a"/><Relationship Id="rId7" Type="http://schemas.openxmlformats.org/officeDocument/2006/relationships/image" Target="../media/image24.png"/><Relationship Id="rId2" Type="http://schemas.microsoft.com/office/2007/relationships/media" Target="../media/media14.m4a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23.tmp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26.jpeg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3.png"/><Relationship Id="rId2" Type="http://schemas.microsoft.com/office/2007/relationships/media" Target="../media/media22.m4a"/><Relationship Id="rId1" Type="http://schemas.openxmlformats.org/officeDocument/2006/relationships/tags" Target="../tags/tag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3.m4a"/><Relationship Id="rId7" Type="http://schemas.openxmlformats.org/officeDocument/2006/relationships/image" Target="../media/image35.PNG"/><Relationship Id="rId2" Type="http://schemas.microsoft.com/office/2007/relationships/media" Target="../media/media23.m4a"/><Relationship Id="rId1" Type="http://schemas.openxmlformats.org/officeDocument/2006/relationships/tags" Target="../tags/tag16.xml"/><Relationship Id="rId6" Type="http://schemas.openxmlformats.org/officeDocument/2006/relationships/hyperlink" Target="https://github.com/IOHprofiler/IOHanalyzer" TargetMode="External"/><Relationship Id="rId5" Type="http://schemas.openxmlformats.org/officeDocument/2006/relationships/hyperlink" Target="http://iohprofiler.liacs.nl/" TargetMode="Externa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hyperlink" Target="mailto:NACO-TA@liacs.leidenuniv.n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Calibre_(instrumento)" TargetMode="External"/><Relationship Id="rId13" Type="http://schemas.openxmlformats.org/officeDocument/2006/relationships/hyperlink" Target="https://pixabay.com/vectors/bubble-chemical-chemistry-glass-2022490/" TargetMode="External"/><Relationship Id="rId3" Type="http://schemas.openxmlformats.org/officeDocument/2006/relationships/hyperlink" Target="https://coco.gforge.inria.fr/downloads/download16.00/bbobdocfunctions.pdf" TargetMode="External"/><Relationship Id="rId7" Type="http://schemas.openxmlformats.org/officeDocument/2006/relationships/hyperlink" Target="https://pixabay.com/illustrations/checklist-clipboard-questionnaire-1622517/" TargetMode="External"/><Relationship Id="rId12" Type="http://schemas.openxmlformats.org/officeDocument/2006/relationships/hyperlink" Target="https://pixabay.com/vectors/flat-design-symbol-icon-www-2442462/" TargetMode="External"/><Relationship Id="rId2" Type="http://schemas.openxmlformats.org/officeDocument/2006/relationships/hyperlink" Target="https://en.wikipedia.org/wiki/Mathematical_optimiz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xabay.com/vectors/no-food-no-eating-food-ban-154333/" TargetMode="External"/><Relationship Id="rId11" Type="http://schemas.openxmlformats.org/officeDocument/2006/relationships/hyperlink" Target="https://pixabay.com/photos/run-treadmill-silhouette-sport-fit-4181899/" TargetMode="External"/><Relationship Id="rId5" Type="http://schemas.openxmlformats.org/officeDocument/2006/relationships/hyperlink" Target="https://pixabay.com/illustrations/balance-swing-equality-measurement-2108024/" TargetMode="External"/><Relationship Id="rId15" Type="http://schemas.openxmlformats.org/officeDocument/2006/relationships/hyperlink" Target="https://pixabay.com/photos/lightbulb-concept-cork-bulletin-2692247/" TargetMode="External"/><Relationship Id="rId10" Type="http://schemas.openxmlformats.org/officeDocument/2006/relationships/hyperlink" Target="https://pixabay.com/photos/crystal-ball-magic-mystical-1907339/" TargetMode="External"/><Relationship Id="rId4" Type="http://schemas.openxmlformats.org/officeDocument/2006/relationships/hyperlink" Target="https://pixabay.com/illustrations/bench-press-fight-arm-wrestling-1013857/" TargetMode="External"/><Relationship Id="rId9" Type="http://schemas.openxmlformats.org/officeDocument/2006/relationships/hyperlink" Target="https://pixabay.com/vectors/stopwatch-racing-timer-timing-153398/" TargetMode="External"/><Relationship Id="rId14" Type="http://schemas.openxmlformats.org/officeDocument/2006/relationships/hyperlink" Target="https://pixabay.com/vectors/target-arrow-bulls-eye-bullseye-2070972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6.m4a"/><Relationship Id="rId7" Type="http://schemas.openxmlformats.org/officeDocument/2006/relationships/image" Target="../media/image14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2B9D76C-0DAC-48CB-9053-E206532217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2DBF3C-02AD-4703-A280-931BB63F6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BA9DB1-B41D-408E-8B64-53C6FB86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venir Black" panose="020B0803020203020204" pitchFamily="34" charset="0"/>
              </a:rPr>
              <a:t>Benchmarking: </a:t>
            </a:r>
            <a:r>
              <a:rPr lang="en-GB" dirty="0" err="1">
                <a:latin typeface="Avenir Black" panose="020B0803020203020204" pitchFamily="34" charset="0"/>
              </a:rPr>
              <a:t>IOHprofiler</a:t>
            </a:r>
            <a:endParaRPr lang="en-GB" dirty="0">
              <a:latin typeface="Avenir Black" panose="020B0803020203020204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CA4167-C391-4A2F-9EF4-95CFE5A598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Avenir Medium" panose="02000603020000020003" pitchFamily="2" charset="0"/>
              </a:rPr>
              <a:t>Comparing Algorithm Performance</a:t>
            </a:r>
            <a:endParaRPr lang="de-DE" dirty="0">
              <a:latin typeface="Avenir Medium" panose="02000603020000020003" pitchFamily="2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D01244-8F8C-44AB-BE4D-DA40DB8C7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34927"/>
      </p:ext>
    </p:extLst>
  </p:cSld>
  <p:clrMapOvr>
    <a:masterClrMapping/>
  </p:clrMapOvr>
  <p:transition spd="slow" advTm="1234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16E2D5-58AF-4847-8E5E-3C31BD8CB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535390"/>
            <a:ext cx="11244098" cy="5917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9DD2F-5465-4C20-BF4E-2EDCB092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Runtime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59CA-5E34-4E61-990B-FB48DD4E6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10</a:t>
            </a:fld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048D58-6FA4-437C-9723-C37792FF2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06877"/>
      </p:ext>
    </p:extLst>
  </p:cSld>
  <p:clrMapOvr>
    <a:masterClrMapping/>
  </p:clrMapOvr>
  <p:transition spd="slow" advTm="1942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51" x="2228850" y="5400675"/>
          <p14:tracePt t="3156" x="2224088" y="5400675"/>
          <p14:tracePt t="3158" x="2224088" y="5395913"/>
          <p14:tracePt t="3173" x="2219325" y="5391150"/>
          <p14:tracePt t="3207" x="2214563" y="5391150"/>
          <p14:tracePt t="3237" x="2209800" y="5391150"/>
          <p14:tracePt t="3450" x="2209800" y="5395913"/>
          <p14:tracePt t="3459" x="2214563" y="5400675"/>
          <p14:tracePt t="3465" x="2214563" y="5405438"/>
          <p14:tracePt t="3472" x="2219325" y="5405438"/>
          <p14:tracePt t="3490" x="2228850" y="5429250"/>
          <p14:tracePt t="3506" x="2238375" y="5457825"/>
          <p14:tracePt t="3508" x="2243138" y="5467350"/>
          <p14:tracePt t="3525" x="2247900" y="5491163"/>
          <p14:tracePt t="3526" x="2252663" y="5495925"/>
          <p14:tracePt t="3539" x="2252663" y="5510213"/>
          <p14:tracePt t="3557" x="2252663" y="5529263"/>
          <p14:tracePt t="3573" x="2252663" y="5543550"/>
          <p14:tracePt t="3591" x="2252663" y="5557838"/>
          <p14:tracePt t="3606" x="2252663" y="5562600"/>
          <p14:tracePt t="3623" x="2252663" y="5567363"/>
          <p14:tracePt t="3705" x="2252663" y="5572125"/>
          <p14:tracePt t="3708" x="2247900" y="5572125"/>
          <p14:tracePt t="3723" x="2238375" y="5576888"/>
          <p14:tracePt t="3740" x="2233613" y="5576888"/>
          <p14:tracePt t="3776" x="2228850" y="5576888"/>
          <p14:tracePt t="3785" x="2224088" y="5576888"/>
          <p14:tracePt t="3790" x="2219325" y="5576888"/>
          <p14:tracePt t="3806" x="2209800" y="5576888"/>
          <p14:tracePt t="3823" x="2200275" y="5572125"/>
          <p14:tracePt t="3840" x="2190750" y="5567363"/>
          <p14:tracePt t="3857" x="2171700" y="5543550"/>
          <p14:tracePt t="3873" x="2152650" y="5524500"/>
          <p14:tracePt t="3890" x="2138363" y="5495925"/>
          <p14:tracePt t="3892" x="2138363" y="5491163"/>
          <p14:tracePt t="3906" x="2133600" y="5472113"/>
          <p14:tracePt t="3925" x="2143125" y="5438775"/>
          <p14:tracePt t="3940" x="2152650" y="5400675"/>
          <p14:tracePt t="3957" x="2171700" y="5357813"/>
          <p14:tracePt t="3973" x="2195513" y="5324475"/>
          <p14:tracePt t="3990" x="2209800" y="5300663"/>
          <p14:tracePt t="4007" x="2214563" y="5295900"/>
          <p14:tracePt t="4053" x="2219325" y="5295900"/>
          <p14:tracePt t="4057" x="2224088" y="5300663"/>
          <p14:tracePt t="4073" x="2252663" y="5324475"/>
          <p14:tracePt t="4090" x="2271713" y="5348288"/>
          <p14:tracePt t="4092" x="2276475" y="5353050"/>
          <p14:tracePt t="4107" x="2290763" y="5381625"/>
          <p14:tracePt t="4123" x="2305050" y="5419725"/>
          <p14:tracePt t="4126" x="2309813" y="5424488"/>
          <p14:tracePt t="4126" x="2309813" y="5429250"/>
          <p14:tracePt t="4140" x="2319338" y="5457825"/>
          <p14:tracePt t="4158" x="2324100" y="5491163"/>
          <p14:tracePt t="4175" x="2328863" y="5529263"/>
          <p14:tracePt t="4190" x="2328863" y="5553075"/>
          <p14:tracePt t="4208" x="2328863" y="5572125"/>
          <p14:tracePt t="4224" x="2324100" y="5591175"/>
          <p14:tracePt t="4226" x="2319338" y="5591175"/>
          <p14:tracePt t="4240" x="2314575" y="5605463"/>
          <p14:tracePt t="4258" x="2295525" y="5614988"/>
          <p14:tracePt t="4274" x="2290763" y="5619750"/>
          <p14:tracePt t="4291" x="2286000" y="5619750"/>
          <p14:tracePt t="4307" x="2281238" y="5619750"/>
          <p14:tracePt t="4324" x="2271713" y="5619750"/>
          <p14:tracePt t="4341" x="2257425" y="5619750"/>
          <p14:tracePt t="4357" x="2247900" y="5610225"/>
          <p14:tracePt t="4374" x="2233613" y="5600700"/>
          <p14:tracePt t="4393" x="2224088" y="5581650"/>
          <p14:tracePt t="4393" x="2219325" y="5581650"/>
          <p14:tracePt t="4408" x="2209800" y="5562600"/>
          <p14:tracePt t="4424" x="2205038" y="5548313"/>
          <p14:tracePt t="4441" x="2200275" y="5538788"/>
          <p14:tracePt t="4457" x="2200275" y="5529263"/>
          <p14:tracePt t="4474" x="2200275" y="5519738"/>
          <p14:tracePt t="4491" x="2200275" y="5514975"/>
          <p14:tracePt t="4620" x="2205038" y="5514975"/>
          <p14:tracePt t="4623" x="2209800" y="5514975"/>
          <p14:tracePt t="4630" x="2214563" y="5514975"/>
          <p14:tracePt t="4641" x="2219325" y="5514975"/>
          <p14:tracePt t="4660" x="2228850" y="5519738"/>
          <p14:tracePt t="4675" x="2233613" y="5519738"/>
          <p14:tracePt t="4704" x="2238375" y="5524500"/>
          <p14:tracePt t="4708" x="2238375" y="5529263"/>
          <p14:tracePt t="4725" x="2252663" y="5543550"/>
          <p14:tracePt t="4741" x="2257425" y="5553075"/>
          <p14:tracePt t="4775" x="2262188" y="5557838"/>
          <p14:tracePt t="4791" x="2266950" y="5567363"/>
          <p14:tracePt t="4808" x="2266950" y="5572125"/>
          <p14:tracePt t="5076" x="0" y="0"/>
        </p14:tracePtLst>
        <p14:tracePtLst>
          <p14:tracePt t="7295" x="2185988" y="5591175"/>
          <p14:tracePt t="7299" x="2185988" y="5586413"/>
          <p14:tracePt t="7313" x="2181225" y="5581650"/>
          <p14:tracePt t="7331" x="2181225" y="5572125"/>
          <p14:tracePt t="7382" x="2181225" y="5567363"/>
          <p14:tracePt t="7388" x="2185988" y="5562600"/>
          <p14:tracePt t="7396" x="2190750" y="5557838"/>
          <p14:tracePt t="7415" x="2209800" y="5543550"/>
          <p14:tracePt t="7430" x="2228850" y="5529263"/>
          <p14:tracePt t="7447" x="2238375" y="5514975"/>
          <p14:tracePt t="7463" x="2247900" y="5510213"/>
          <p14:tracePt t="7480" x="2257425" y="5505450"/>
          <p14:tracePt t="7496" x="2266950" y="5500688"/>
          <p14:tracePt t="7536" x="2271713" y="5500688"/>
          <p14:tracePt t="7548" x="2276475" y="5500688"/>
          <p14:tracePt t="7564" x="2286000" y="5505450"/>
          <p14:tracePt t="7580" x="2300288" y="5524500"/>
          <p14:tracePt t="7581" x="2305050" y="5524500"/>
          <p14:tracePt t="7596" x="2314575" y="5543550"/>
          <p14:tracePt t="7613" x="2324100" y="5567363"/>
          <p14:tracePt t="7630" x="2328863" y="5595938"/>
          <p14:tracePt t="7646" x="2328863" y="5624513"/>
          <p14:tracePt t="7663" x="2328863" y="5638800"/>
          <p14:tracePt t="7680" x="2309813" y="5648325"/>
          <p14:tracePt t="7681" x="2309813" y="5653088"/>
          <p14:tracePt t="7682" x="2305050" y="5653088"/>
          <p14:tracePt t="7697" x="2276475" y="5662613"/>
          <p14:tracePt t="7713" x="2233613" y="5667375"/>
          <p14:tracePt t="7715" x="2228850" y="5667375"/>
          <p14:tracePt t="7730" x="2195513" y="5672138"/>
          <p14:tracePt t="7747" x="2152650" y="5672138"/>
          <p14:tracePt t="7764" x="2124075" y="5667375"/>
          <p14:tracePt t="7781" x="2095500" y="5638800"/>
          <p14:tracePt t="7782" x="2090738" y="5634038"/>
          <p14:tracePt t="7797" x="2071688" y="5600700"/>
          <p14:tracePt t="7815" x="2062163" y="5553075"/>
          <p14:tracePt t="7830" x="2066925" y="5514975"/>
          <p14:tracePt t="7847" x="2081213" y="5476875"/>
          <p14:tracePt t="7849" x="2085975" y="5467350"/>
          <p14:tracePt t="7863" x="2100263" y="5434013"/>
          <p14:tracePt t="7880" x="2114550" y="5419725"/>
          <p14:tracePt t="7898" x="2124075" y="5414963"/>
          <p14:tracePt t="7914" x="2128838" y="5410200"/>
          <p14:tracePt t="7916" x="2133600" y="5410200"/>
          <p14:tracePt t="7930" x="2143125" y="5410200"/>
          <p14:tracePt t="7947" x="2157413" y="5419725"/>
          <p14:tracePt t="7964" x="2171700" y="5434013"/>
          <p14:tracePt t="7981" x="2190750" y="5457825"/>
          <p14:tracePt t="7982" x="2190750" y="5462588"/>
          <p14:tracePt t="7997" x="2205038" y="5491163"/>
          <p14:tracePt t="8014" x="2214563" y="5524500"/>
          <p14:tracePt t="8015" x="2214563" y="5529263"/>
          <p14:tracePt t="8030" x="2219325" y="5553075"/>
          <p14:tracePt t="8048" x="2219325" y="5572125"/>
          <p14:tracePt t="8049" x="2219325" y="5576888"/>
          <p14:tracePt t="8064" x="2214563" y="5586413"/>
          <p14:tracePt t="8081" x="2205038" y="5591175"/>
          <p14:tracePt t="8097" x="2200275" y="5591175"/>
          <p14:tracePt t="8114" x="2195513" y="5591175"/>
          <p14:tracePt t="8148" x="2190750" y="5591175"/>
          <p14:tracePt t="8288" x="0" y="0"/>
        </p14:tracePtLst>
        <p14:tracePtLst>
          <p14:tracePt t="9517" x="2147888" y="3643313"/>
          <p14:tracePt t="9519" x="2152650" y="3643313"/>
          <p14:tracePt t="9533" x="2162175" y="3638550"/>
          <p14:tracePt t="9550" x="2166938" y="3633788"/>
          <p14:tracePt t="9567" x="2176463" y="3629025"/>
          <p14:tracePt t="9569" x="2181225" y="3629025"/>
          <p14:tracePt t="9583" x="2190750" y="3629025"/>
          <p14:tracePt t="9600" x="2200275" y="3624263"/>
          <p14:tracePt t="9617" x="2205038" y="3624263"/>
          <p14:tracePt t="9633" x="2214563" y="3624263"/>
          <p14:tracePt t="9650" x="2219325" y="3624263"/>
          <p14:tracePt t="9684" x="2224088" y="3624263"/>
          <p14:tracePt t="9686" x="2224088" y="3629025"/>
          <p14:tracePt t="9700" x="2233613" y="3643313"/>
          <p14:tracePt t="9717" x="2243138" y="3657600"/>
          <p14:tracePt t="9734" x="2247900" y="3667125"/>
          <p14:tracePt t="9750" x="2252663" y="3681413"/>
          <p14:tracePt t="9767" x="2257425" y="3700463"/>
          <p14:tracePt t="9784" x="2257425" y="3724275"/>
          <p14:tracePt t="9800" x="2243138" y="3748088"/>
          <p14:tracePt t="9802" x="2243138" y="3752850"/>
          <p14:tracePt t="9817" x="2228850" y="3771900"/>
          <p14:tracePt t="9834" x="2209800" y="3781425"/>
          <p14:tracePt t="9851" x="2185988" y="3786188"/>
          <p14:tracePt t="9867" x="2171700" y="3786188"/>
          <p14:tracePt t="9884" x="2166938" y="3786188"/>
          <p14:tracePt t="9909" x="2162175" y="3786188"/>
          <p14:tracePt t="9917" x="2157413" y="3781425"/>
          <p14:tracePt t="9934" x="2147888" y="3757613"/>
          <p14:tracePt t="9937" x="2143125" y="3752850"/>
          <p14:tracePt t="9951" x="2133600" y="3729038"/>
          <p14:tracePt t="9967" x="2124075" y="3700463"/>
          <p14:tracePt t="9970" x="2124075" y="3695700"/>
          <p14:tracePt t="9986" x="2119313" y="3676650"/>
          <p14:tracePt t="10003" x="2119313" y="3657600"/>
          <p14:tracePt t="10018" x="2119313" y="3648075"/>
          <p14:tracePt t="10034" x="2133600" y="3633788"/>
          <p14:tracePt t="10051" x="2152650" y="3619500"/>
          <p14:tracePt t="10068" x="2171700" y="3605213"/>
          <p14:tracePt t="10070" x="2176463" y="3605213"/>
          <p14:tracePt t="10084" x="2195513" y="3595688"/>
          <p14:tracePt t="10101" x="2209800" y="3595688"/>
          <p14:tracePt t="10103" x="2214563" y="3595688"/>
          <p14:tracePt t="10118" x="2228850" y="3595688"/>
          <p14:tracePt t="10134" x="2252663" y="3595688"/>
          <p14:tracePt t="10136" x="2257425" y="3595688"/>
          <p14:tracePt t="10151" x="2276475" y="3609975"/>
          <p14:tracePt t="10168" x="2295525" y="3629025"/>
          <p14:tracePt t="10184" x="2305050" y="3652838"/>
          <p14:tracePt t="10201" x="2309813" y="3681413"/>
          <p14:tracePt t="10203" x="2309813" y="3686175"/>
          <p14:tracePt t="10220" x="2309813" y="3719513"/>
          <p14:tracePt t="10221" x="2305050" y="3719513"/>
          <p14:tracePt t="10235" x="2300288" y="3743325"/>
          <p14:tracePt t="10253" x="2286000" y="3767138"/>
          <p14:tracePt t="10268" x="2262188" y="3786188"/>
          <p14:tracePt t="10285" x="2228850" y="3805238"/>
          <p14:tracePt t="10285" x="2224088" y="3805238"/>
          <p14:tracePt t="10301" x="2200275" y="3819525"/>
          <p14:tracePt t="10319" x="2185988" y="3824288"/>
          <p14:tracePt t="10339" x="2181225" y="3824288"/>
          <p14:tracePt t="10351" x="2176463" y="3824288"/>
          <p14:tracePt t="10368" x="2157413" y="3805238"/>
          <p14:tracePt t="10385" x="2143125" y="3786188"/>
          <p14:tracePt t="10386" x="2138363" y="3781425"/>
          <p14:tracePt t="10401" x="2124075" y="3757613"/>
          <p14:tracePt t="10418" x="2114550" y="3724275"/>
          <p14:tracePt t="10435" x="2114550" y="3686175"/>
          <p14:tracePt t="10437" x="2114550" y="3681413"/>
          <p14:tracePt t="10451" x="2119313" y="3648075"/>
          <p14:tracePt t="10453" x="2124075" y="3648075"/>
          <p14:tracePt t="10468" x="2143125" y="3624263"/>
          <p14:tracePt t="10485" x="2162175" y="3605213"/>
          <p14:tracePt t="10502" x="2176463" y="3600450"/>
          <p14:tracePt t="10518" x="2185988" y="3595688"/>
          <p14:tracePt t="10536" x="2195513" y="3595688"/>
          <p14:tracePt t="10552" x="2205038" y="3595688"/>
          <p14:tracePt t="10569" x="2219325" y="3614738"/>
          <p14:tracePt t="10585" x="2238375" y="3643313"/>
          <p14:tracePt t="10587" x="2238375" y="3648075"/>
          <p14:tracePt t="10602" x="2247900" y="3681413"/>
          <p14:tracePt t="10618" x="2257425" y="3709988"/>
          <p14:tracePt t="10635" x="2262188" y="3724275"/>
          <p14:tracePt t="10652" x="2262188" y="3738563"/>
          <p14:tracePt t="10669" x="2252663" y="3757613"/>
          <p14:tracePt t="10685" x="2219325" y="3776663"/>
          <p14:tracePt t="10687" x="2219325" y="3781425"/>
          <p14:tracePt t="10688" x="2214563" y="3781425"/>
          <p14:tracePt t="10702" x="2185988" y="3795713"/>
          <p14:tracePt t="10719" x="2152650" y="3800475"/>
          <p14:tracePt t="10720" x="2152650" y="3805238"/>
          <p14:tracePt t="10721" x="2147888" y="3805238"/>
          <p14:tracePt t="10736" x="2133600" y="3805238"/>
          <p14:tracePt t="10754" x="2124075" y="3805238"/>
          <p14:tracePt t="10769" x="2114550" y="3805238"/>
          <p14:tracePt t="10785" x="2095500" y="3786188"/>
          <p14:tracePt t="10787" x="2095500" y="3781425"/>
          <p14:tracePt t="10802" x="2085975" y="3748088"/>
          <p14:tracePt t="10819" x="2081213" y="3709988"/>
          <p14:tracePt t="10821" x="2081213" y="3705225"/>
          <p14:tracePt t="10822" x="2081213" y="3700463"/>
          <p14:tracePt t="10835" x="2095500" y="3676650"/>
          <p14:tracePt t="10852" x="2114550" y="3657600"/>
          <p14:tracePt t="10854" x="2119313" y="3652838"/>
          <p14:tracePt t="10869" x="2138363" y="3638550"/>
          <p14:tracePt t="10886" x="2162175" y="3633788"/>
          <p14:tracePt t="10888" x="2166938" y="3633788"/>
          <p14:tracePt t="10902" x="2185988" y="3633788"/>
          <p14:tracePt t="10919" x="2214563" y="3648075"/>
          <p14:tracePt t="10936" x="2238375" y="3667125"/>
          <p14:tracePt t="10938" x="2243138" y="3667125"/>
          <p14:tracePt t="10952" x="2257425" y="3686175"/>
          <p14:tracePt t="10955" x="2257425" y="3690938"/>
          <p14:tracePt t="10969" x="2271713" y="3714750"/>
          <p14:tracePt t="10986" x="2281238" y="3738563"/>
          <p14:tracePt t="10987" x="2281238" y="3743325"/>
          <p14:tracePt t="11004" x="2286000" y="3762375"/>
          <p14:tracePt t="11019" x="2286000" y="3776663"/>
          <p14:tracePt t="11036" x="2266950" y="3795713"/>
          <p14:tracePt t="11053" x="2238375" y="3814763"/>
          <p14:tracePt t="11069" x="2209800" y="3829050"/>
          <p14:tracePt t="11086" x="2195513" y="3838575"/>
          <p14:tracePt t="11103" x="2190750" y="3838575"/>
          <p14:tracePt t="11145" x="2185988" y="3838575"/>
          <p14:tracePt t="11147" x="2185988" y="3833813"/>
          <p14:tracePt t="11153" x="2181225" y="3829050"/>
          <p14:tracePt t="11170" x="2176463" y="3814763"/>
          <p14:tracePt t="11186" x="2171700" y="3790950"/>
          <p14:tracePt t="11205" x="2171700" y="3762375"/>
          <p14:tracePt t="11220" x="2181225" y="3738563"/>
          <p14:tracePt t="11236" x="2190750" y="3714750"/>
          <p14:tracePt t="11253" x="2195513" y="3700463"/>
          <p14:tracePt t="11254" x="2200275" y="3700463"/>
          <p14:tracePt t="11270" x="2209800" y="3690938"/>
          <p14:tracePt t="11322" x="2214563" y="3690938"/>
          <p14:tracePt t="11330" x="2219325" y="3690938"/>
          <p14:tracePt t="11336" x="2224088" y="3690938"/>
          <p14:tracePt t="11353" x="2243138" y="3690938"/>
          <p14:tracePt t="11355" x="2247900" y="3690938"/>
          <p14:tracePt t="11370" x="2266950" y="3690938"/>
          <p14:tracePt t="11387" x="2281238" y="3695700"/>
          <p14:tracePt t="11389" x="2286000" y="3695700"/>
          <p14:tracePt t="11403" x="2295525" y="3705225"/>
          <p14:tracePt t="11420" x="2305050" y="3714750"/>
          <p14:tracePt t="11437" x="2309813" y="3724275"/>
          <p14:tracePt t="11454" x="2314575" y="3743325"/>
          <p14:tracePt t="11470" x="2314575" y="3767138"/>
          <p14:tracePt t="11489" x="2305050" y="3790950"/>
          <p14:tracePt t="11503" x="2286000" y="3805238"/>
          <p14:tracePt t="11521" x="2262188" y="3819525"/>
          <p14:tracePt t="11537" x="2243138" y="3829050"/>
          <p14:tracePt t="11553" x="2224088" y="3833813"/>
          <p14:tracePt t="11572" x="2209800" y="3833813"/>
          <p14:tracePt t="11587" x="2205038" y="3833813"/>
          <p14:tracePt t="11606" x="2200275" y="3833813"/>
          <p14:tracePt t="11620" x="2185988" y="3824288"/>
          <p14:tracePt t="11638" x="2171700" y="3805238"/>
          <p14:tracePt t="11654" x="2162175" y="3786188"/>
          <p14:tracePt t="11671" x="2152650" y="3757613"/>
          <p14:tracePt t="11672" x="2152650" y="3752850"/>
          <p14:tracePt t="11689" x="2152650" y="3724275"/>
          <p14:tracePt t="11706" x="2152650" y="3695700"/>
          <p14:tracePt t="11720" x="2162175" y="3681413"/>
          <p14:tracePt t="11737" x="2171700" y="3671888"/>
          <p14:tracePt t="11755" x="2190750" y="3667125"/>
          <p14:tracePt t="11771" x="2209800" y="3667125"/>
          <p14:tracePt t="11787" x="2219325" y="3667125"/>
          <p14:tracePt t="11804" x="2224088" y="3667125"/>
          <p14:tracePt t="11826" x="2224088" y="3671888"/>
          <p14:tracePt t="11837" x="2233613" y="3686175"/>
          <p14:tracePt t="11838" x="2233613" y="3690938"/>
          <p14:tracePt t="11854" x="2238375" y="3714750"/>
          <p14:tracePt t="11871" x="2243138" y="3733800"/>
          <p14:tracePt t="11887" x="2243138" y="3748088"/>
          <p14:tracePt t="11904" x="2243138" y="3757613"/>
          <p14:tracePt t="11921" x="2224088" y="3762375"/>
          <p14:tracePt t="11938" x="2200275" y="3771900"/>
          <p14:tracePt t="11939" x="2200275" y="3776663"/>
          <p14:tracePt t="11940" x="2195513" y="3776663"/>
          <p14:tracePt t="11955" x="2176463" y="3776663"/>
          <p14:tracePt t="11972" x="2157413" y="3781425"/>
          <p14:tracePt t="11974" x="2152650" y="3781425"/>
          <p14:tracePt t="11988" x="2138363" y="3786188"/>
          <p14:tracePt t="12004" x="2119313" y="3786188"/>
          <p14:tracePt t="12022" x="2090738" y="3790950"/>
          <p14:tracePt t="12038" x="2071688" y="3790950"/>
          <p14:tracePt t="12040" x="2066925" y="3790950"/>
          <p14:tracePt t="12054" x="2062163" y="3790950"/>
          <p14:tracePt t="12071" x="2057400" y="3790950"/>
          <p14:tracePt t="12109" x="2052638" y="3786188"/>
          <p14:tracePt t="12111" x="2052638" y="3781425"/>
          <p14:tracePt t="12121" x="2043113" y="3762375"/>
          <p14:tracePt t="12138" x="2028825" y="3729038"/>
          <p14:tracePt t="12155" x="2019300" y="3695700"/>
          <p14:tracePt t="12171" x="2014538" y="3667125"/>
          <p14:tracePt t="12174" x="2014538" y="3662363"/>
          <p14:tracePt t="12188" x="2009775" y="3643313"/>
          <p14:tracePt t="12205" x="2005013" y="3629025"/>
          <p14:tracePt t="12207" x="2005013" y="3624263"/>
          <p14:tracePt t="12221" x="2005013" y="3614738"/>
          <p14:tracePt t="12238" x="2000250" y="3600450"/>
          <p14:tracePt t="12255" x="2000250" y="3586163"/>
          <p14:tracePt t="12271" x="2000250" y="3576638"/>
          <p14:tracePt t="12273" x="2000250" y="3571875"/>
          <p14:tracePt t="12288" x="2005013" y="3557588"/>
          <p14:tracePt t="12305" x="2019300" y="3533775"/>
          <p14:tracePt t="12322" x="2033588" y="3519488"/>
          <p14:tracePt t="12338" x="2047875" y="3514725"/>
          <p14:tracePt t="12340" x="2052638" y="3514725"/>
          <p14:tracePt t="12355" x="2081213" y="3514725"/>
          <p14:tracePt t="12372" x="2147888" y="3543300"/>
          <p14:tracePt t="12373" x="2152650" y="3548063"/>
          <p14:tracePt t="12388" x="2200275" y="3576638"/>
          <p14:tracePt t="12405" x="2233613" y="3605213"/>
          <p14:tracePt t="12406" x="2233613" y="3609975"/>
          <p14:tracePt t="12422" x="2252663" y="3643313"/>
          <p14:tracePt t="12438" x="2262188" y="3681413"/>
          <p14:tracePt t="12440" x="2266950" y="3686175"/>
          <p14:tracePt t="12441" x="2266950" y="3690938"/>
          <p14:tracePt t="12456" x="2266950" y="3724275"/>
          <p14:tracePt t="12472" x="2266950" y="3757613"/>
          <p14:tracePt t="12474" x="2262188" y="3762375"/>
          <p14:tracePt t="12488" x="2243138" y="3795713"/>
          <p14:tracePt t="12505" x="2195513" y="3833813"/>
          <p14:tracePt t="12522" x="2157413" y="3857625"/>
          <p14:tracePt t="12539" x="2128838" y="3867150"/>
          <p14:tracePt t="12541" x="2124075" y="3867150"/>
          <p14:tracePt t="12555" x="2105025" y="3867150"/>
          <p14:tracePt t="12572" x="2085975" y="3862388"/>
          <p14:tracePt t="12574" x="2081213" y="3857625"/>
          <p14:tracePt t="12589" x="2062163" y="3843338"/>
          <p14:tracePt t="12605" x="2043113" y="3829050"/>
          <p14:tracePt t="12608" x="2038350" y="3824288"/>
          <p14:tracePt t="12622" x="2024063" y="3810000"/>
          <p14:tracePt t="12639" x="2014538" y="3795713"/>
          <p14:tracePt t="12656" x="2009775" y="3790950"/>
          <p14:tracePt t="12674" x="2009775" y="3781425"/>
          <p14:tracePt t="12689" x="2005013" y="3776663"/>
          <p14:tracePt t="1270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6E5C72-2E95-4309-A03F-17F04FBDF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506965"/>
            <a:ext cx="11103731" cy="5844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9DD2F-5465-4C20-BF4E-2EDCB092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Runtime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59CA-5E34-4E61-990B-FB48DD4E6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11</a:t>
            </a:fld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DD9D0B-B047-4147-A3D7-10F6B7792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65497"/>
      </p:ext>
    </p:extLst>
  </p:cSld>
  <p:clrMapOvr>
    <a:masterClrMapping/>
  </p:clrMapOvr>
  <p:transition spd="slow" advTm="3138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80" x="4548188" y="5600700"/>
          <p14:tracePt t="11212" x="4548188" y="5595938"/>
          <p14:tracePt t="11217" x="4548188" y="5591175"/>
          <p14:tracePt t="11221" x="4548188" y="5586413"/>
          <p14:tracePt t="11236" x="4548188" y="5567363"/>
          <p14:tracePt t="11253" x="4543425" y="5548313"/>
          <p14:tracePt t="11270" x="4543425" y="5543550"/>
          <p14:tracePt t="11306" x="4543425" y="5538788"/>
          <p14:tracePt t="11312" x="4543425" y="5534025"/>
          <p14:tracePt t="11321" x="4543425" y="5524500"/>
          <p14:tracePt t="11337" x="4543425" y="5505450"/>
          <p14:tracePt t="11353" x="4543425" y="5481638"/>
          <p14:tracePt t="11370" x="4543425" y="5457825"/>
          <p14:tracePt t="11387" x="4543425" y="5434013"/>
          <p14:tracePt t="11403" x="4543425" y="5424488"/>
          <p14:tracePt t="11420" x="4543425" y="5405438"/>
          <p14:tracePt t="11437" x="4548188" y="5381625"/>
          <p14:tracePt t="11453" x="4548188" y="5362575"/>
          <p14:tracePt t="11455" x="4552950" y="5362575"/>
          <p14:tracePt t="11470" x="4552950" y="5343525"/>
          <p14:tracePt t="11487" x="4552950" y="5324475"/>
          <p14:tracePt t="11488" x="4552950" y="5319713"/>
          <p14:tracePt t="11503" x="4552950" y="5300663"/>
          <p14:tracePt t="11520" x="4557713" y="5262563"/>
          <p14:tracePt t="11522" x="4562475" y="5257800"/>
          <p14:tracePt t="11523" x="4562475" y="5253038"/>
          <p14:tracePt t="11524" x="4562475" y="5248275"/>
          <p14:tracePt t="11537" x="4567238" y="5200650"/>
          <p14:tracePt t="11553" x="4572000" y="5148263"/>
          <p14:tracePt t="11555" x="4572000" y="5143500"/>
          <p14:tracePt t="11570" x="4576763" y="5110163"/>
          <p14:tracePt t="11587" x="4581525" y="5081588"/>
          <p14:tracePt t="11589" x="4581525" y="5076825"/>
          <p14:tracePt t="11604" x="4586288" y="5048250"/>
          <p14:tracePt t="11620" x="4586288" y="5000625"/>
          <p14:tracePt t="11622" x="4586288" y="4995863"/>
          <p14:tracePt t="11637" x="4586288" y="4953000"/>
          <p14:tracePt t="11654" x="4586288" y="4910138"/>
          <p14:tracePt t="11670" x="4586288" y="4886325"/>
          <p14:tracePt t="11687" x="4586288" y="4862513"/>
          <p14:tracePt t="11704" x="4586288" y="4843463"/>
          <p14:tracePt t="11720" x="4586288" y="4824413"/>
          <p14:tracePt t="11737" x="4586288" y="4819650"/>
          <p14:tracePt t="11891" x="4586288" y="4824413"/>
          <p14:tracePt t="11893" x="4586288" y="4829175"/>
          <p14:tracePt t="11904" x="4586288" y="4843463"/>
          <p14:tracePt t="11921" x="4586288" y="4867275"/>
          <p14:tracePt t="11922" x="4586288" y="4872038"/>
          <p14:tracePt t="11937" x="4586288" y="4886325"/>
          <p14:tracePt t="11954" x="4586288" y="4905375"/>
          <p14:tracePt t="11971" x="4586288" y="4924425"/>
          <p14:tracePt t="11988" x="4586288" y="4943475"/>
          <p14:tracePt t="11989" x="4586288" y="4948238"/>
          <p14:tracePt t="12006" x="4586288" y="4972050"/>
          <p14:tracePt t="12021" x="4586288" y="4991100"/>
          <p14:tracePt t="12038" x="4586288" y="5000625"/>
          <p14:tracePt t="12055" x="4586288" y="5010150"/>
          <p14:tracePt t="12071" x="4586288" y="5019675"/>
          <p14:tracePt t="12088" x="4586288" y="5029200"/>
          <p14:tracePt t="12112" x="4586288" y="5033963"/>
          <p14:tracePt t="12126" x="4586288" y="5038725"/>
          <p14:tracePt t="12140" x="4586288" y="5043488"/>
          <p14:tracePt t="12155" x="4586288" y="5048250"/>
          <p14:tracePt t="12171" x="4581525" y="5057775"/>
          <p14:tracePt t="12188" x="4581525" y="5062538"/>
          <p14:tracePt t="12377" x="4576763" y="5062538"/>
          <p14:tracePt t="12379" x="4576763" y="5057775"/>
          <p14:tracePt t="12388" x="4576763" y="5053013"/>
          <p14:tracePt t="12405" x="4572000" y="5033963"/>
          <p14:tracePt t="12422" x="4572000" y="5014913"/>
          <p14:tracePt t="12438" x="4567238" y="4991100"/>
          <p14:tracePt t="12441" x="4567238" y="4986338"/>
          <p14:tracePt t="12455" x="4567238" y="4962525"/>
          <p14:tracePt t="12472" x="4567238" y="4933950"/>
          <p14:tracePt t="12489" x="4567238" y="4910138"/>
          <p14:tracePt t="12505" x="4567238" y="4886325"/>
          <p14:tracePt t="12508" x="4567238" y="4881563"/>
          <p14:tracePt t="12523" x="4567238" y="4867275"/>
          <p14:tracePt t="12525" x="4567238" y="4862513"/>
          <p14:tracePt t="12540" x="4567238" y="4829175"/>
          <p14:tracePt t="12555" x="4567238" y="4800600"/>
          <p14:tracePt t="12573" x="4567238" y="4762500"/>
          <p14:tracePt t="12574" x="4567238" y="4757738"/>
          <p14:tracePt t="12589" x="4567238" y="4729163"/>
          <p14:tracePt t="12607" x="4562475" y="4700588"/>
          <p14:tracePt t="12622" x="4562475" y="4672013"/>
          <p14:tracePt t="12639" x="4557713" y="4633913"/>
          <p14:tracePt t="12655" x="4557713" y="4600575"/>
          <p14:tracePt t="12674" x="4557713" y="4557713"/>
          <p14:tracePt t="12689" x="4557713" y="4500563"/>
          <p14:tracePt t="12706" x="4557713" y="4443413"/>
          <p14:tracePt t="12707" x="4557713" y="4433888"/>
          <p14:tracePt t="12708" x="4557713" y="4429125"/>
          <p14:tracePt t="12722" x="4562475" y="4376738"/>
          <p14:tracePt t="12739" x="4562475" y="4310063"/>
          <p14:tracePt t="12740" x="4562475" y="4305300"/>
          <p14:tracePt t="12757" x="4567238" y="4243388"/>
          <p14:tracePt t="12772" x="4572000" y="4181475"/>
          <p14:tracePt t="12773" x="4572000" y="4176713"/>
          <p14:tracePt t="12789" x="4572000" y="4129088"/>
          <p14:tracePt t="12806" x="4572000" y="4062413"/>
          <p14:tracePt t="12807" x="4572000" y="4057650"/>
          <p14:tracePt t="12822" x="4572000" y="4014788"/>
          <p14:tracePt t="12839" x="4572000" y="3962400"/>
          <p14:tracePt t="12856" x="4572000" y="3910013"/>
          <p14:tracePt t="12872" x="4572000" y="3848100"/>
          <p14:tracePt t="12873" x="4572000" y="3843338"/>
          <p14:tracePt t="12889" x="4572000" y="3781425"/>
          <p14:tracePt t="12906" x="4572000" y="3719513"/>
          <p14:tracePt t="12907" x="4572000" y="3714750"/>
          <p14:tracePt t="12923" x="4576763" y="3657600"/>
          <p14:tracePt t="12939" x="4581525" y="3600450"/>
          <p14:tracePt t="12941" x="4581525" y="3590925"/>
          <p14:tracePt t="12942" x="4581525" y="3586163"/>
          <p14:tracePt t="12956" x="4586288" y="3524250"/>
          <p14:tracePt t="12973" x="4591050" y="3448050"/>
          <p14:tracePt t="12974" x="4591050" y="3443288"/>
          <p14:tracePt t="12975" x="4591050" y="3438525"/>
          <p14:tracePt t="12989" x="4595813" y="3371850"/>
          <p14:tracePt t="13006" x="4600575" y="3290888"/>
          <p14:tracePt t="13007" x="4600575" y="3286125"/>
          <p14:tracePt t="13008" x="4600575" y="3281363"/>
          <p14:tracePt t="13023" x="4605338" y="3205163"/>
          <p14:tracePt t="13040" x="4605338" y="3119438"/>
          <p14:tracePt t="13041" x="4605338" y="3109913"/>
          <p14:tracePt t="13056" x="4610100" y="3033713"/>
          <p14:tracePt t="13073" x="4614863" y="2938463"/>
          <p14:tracePt t="13074" x="4614863" y="2928938"/>
          <p14:tracePt t="13075" x="4614863" y="2924175"/>
          <p14:tracePt t="13090" x="4614863" y="2838450"/>
          <p14:tracePt t="13106" x="4619625" y="2771775"/>
          <p14:tracePt t="13108" x="4619625" y="2762250"/>
          <p14:tracePt t="13109" x="4619625" y="2757488"/>
          <p14:tracePt t="13123" x="4624388" y="2705100"/>
          <p14:tracePt t="13140" x="4633913" y="2647950"/>
          <p14:tracePt t="13141" x="4633913" y="2643188"/>
          <p14:tracePt t="13142" x="4633913" y="2638425"/>
          <p14:tracePt t="13156" x="4638675" y="2600325"/>
          <p14:tracePt t="13173" x="4643438" y="2552700"/>
          <p14:tracePt t="13174" x="4648200" y="2552700"/>
          <p14:tracePt t="13175" x="4648200" y="2547938"/>
          <p14:tracePt t="13190" x="4652963" y="2514600"/>
          <p14:tracePt t="13206" x="4657725" y="2486025"/>
          <p14:tracePt t="13210" x="4657725" y="2481263"/>
          <p14:tracePt t="13224" x="4662488" y="2471738"/>
          <p14:tracePt t="13296" x="4662488" y="2466975"/>
          <p14:tracePt t="13307" x="4662488" y="2462213"/>
          <p14:tracePt t="13311" x="4667250" y="2462213"/>
          <p14:tracePt t="13323" x="4667250" y="2457450"/>
          <p14:tracePt t="13345" x="4667250" y="2452688"/>
          <p14:tracePt t="13360" x="4667250" y="2447925"/>
          <p14:tracePt t="13373" x="4672013" y="2438400"/>
          <p14:tracePt t="13390" x="4676775" y="2428875"/>
          <p14:tracePt t="13407" x="4676775" y="2414588"/>
          <p14:tracePt t="13424" x="4681538" y="2405063"/>
          <p14:tracePt t="13440" x="4686300" y="2390775"/>
          <p14:tracePt t="13457" x="4686300" y="2381250"/>
          <p14:tracePt t="13474" x="4691063" y="2371725"/>
          <p14:tracePt t="13492" x="4691063" y="2366963"/>
          <p14:tracePt t="13507" x="4695825" y="2352675"/>
          <p14:tracePt t="13524" x="4695825" y="2333625"/>
          <p14:tracePt t="13526" x="4700588" y="2328863"/>
          <p14:tracePt t="13540" x="4700588" y="2309813"/>
          <p14:tracePt t="13578" x="4700588" y="2305050"/>
          <p14:tracePt t="13682" x="4700588" y="2309813"/>
          <p14:tracePt t="13685" x="4700588" y="2314575"/>
          <p14:tracePt t="13691" x="4705350" y="2324100"/>
          <p14:tracePt t="13707" x="4710113" y="2362200"/>
          <p14:tracePt t="13710" x="4710113" y="2371725"/>
          <p14:tracePt t="13724" x="4714875" y="2405063"/>
          <p14:tracePt t="13741" x="4724400" y="2443163"/>
          <p14:tracePt t="13743" x="4724400" y="2447925"/>
          <p14:tracePt t="13757" x="4724400" y="2490788"/>
          <p14:tracePt t="13774" x="4724400" y="2552700"/>
          <p14:tracePt t="13775" x="4724400" y="2557463"/>
          <p14:tracePt t="13776" x="4724400" y="2562225"/>
          <p14:tracePt t="13791" x="4724400" y="2633663"/>
          <p14:tracePt t="13808" x="4719638" y="2728913"/>
          <p14:tracePt t="13808" x="4719638" y="2733675"/>
          <p14:tracePt t="13824" x="4719638" y="2867025"/>
          <p14:tracePt t="13841" x="4719638" y="3014663"/>
          <p14:tracePt t="13843" x="4719638" y="3033713"/>
          <p14:tracePt t="13858" x="4714875" y="3171825"/>
          <p14:tracePt t="13874" x="4714875" y="3324225"/>
          <p14:tracePt t="13877" x="4714875" y="3352800"/>
          <p14:tracePt t="13878" x="4714875" y="3362325"/>
          <p14:tracePt t="13891" x="4714875" y="3490913"/>
          <p14:tracePt t="13893" x="4714875" y="3509963"/>
          <p14:tracePt t="13894" x="4714875" y="3519488"/>
          <p14:tracePt t="13908" x="4714875" y="3652838"/>
          <p14:tracePt t="13924" x="4705350" y="3800475"/>
          <p14:tracePt t="13941" x="4686300" y="3957638"/>
          <p14:tracePt t="13944" x="4681538" y="3981450"/>
          <p14:tracePt t="13959" x="4672013" y="4105275"/>
          <p14:tracePt t="13960" x="4672013" y="4114800"/>
          <p14:tracePt t="13961" x="4672013" y="4119563"/>
          <p14:tracePt t="13974" x="4657725" y="4210050"/>
          <p14:tracePt t="13991" x="4648200" y="4314825"/>
          <p14:tracePt t="13993" x="4643438" y="4324350"/>
          <p14:tracePt t="13994" x="4643438" y="4333875"/>
          <p14:tracePt t="14009" x="4638675" y="4419600"/>
          <p14:tracePt t="14026" x="4629150" y="4510088"/>
          <p14:tracePt t="14027" x="4629150" y="4514850"/>
          <p14:tracePt t="14028" x="4624388" y="4524375"/>
          <p14:tracePt t="14041" x="4614863" y="4595813"/>
          <p14:tracePt t="14058" x="4605338" y="4681538"/>
          <p14:tracePt t="14059" x="4605338" y="4686300"/>
          <p14:tracePt t="14060" x="4605338" y="4691063"/>
          <p14:tracePt t="14075" x="4605338" y="4757738"/>
          <p14:tracePt t="14091" x="4600575" y="4800600"/>
          <p14:tracePt t="14108" x="4600575" y="4829175"/>
          <p14:tracePt t="14125" x="4600575" y="4857750"/>
          <p14:tracePt t="14142" x="4595813" y="4886325"/>
          <p14:tracePt t="14158" x="4595813" y="4914900"/>
          <p14:tracePt t="14175" x="4595813" y="4938713"/>
          <p14:tracePt t="14192" x="4595813" y="4957763"/>
          <p14:tracePt t="14208" x="4595813" y="4991100"/>
          <p14:tracePt t="14225" x="4600575" y="5033963"/>
          <p14:tracePt t="14226" x="4600575" y="5038725"/>
          <p14:tracePt t="14227" x="4600575" y="5043488"/>
          <p14:tracePt t="14242" x="4600575" y="5095875"/>
          <p14:tracePt t="14259" x="4595813" y="5148263"/>
          <p14:tracePt t="14260" x="4595813" y="5153025"/>
          <p14:tracePt t="14275" x="4595813" y="5191125"/>
          <p14:tracePt t="14292" x="4595813" y="5210175"/>
          <p14:tracePt t="14389" x="4595813" y="5205413"/>
          <p14:tracePt t="14391" x="4595813" y="5200650"/>
          <p14:tracePt t="14393" x="4595813" y="5195888"/>
          <p14:tracePt t="14409" x="4586288" y="5148263"/>
          <p14:tracePt t="14425" x="4572000" y="5076825"/>
          <p14:tracePt t="14427" x="4572000" y="5067300"/>
          <p14:tracePt t="14428" x="4572000" y="5062538"/>
          <p14:tracePt t="14429" x="4572000" y="5053013"/>
          <p14:tracePt t="14442" x="4562475" y="4967288"/>
          <p14:tracePt t="14459" x="4552950" y="4819650"/>
          <p14:tracePt t="14460" x="4552950" y="4814888"/>
          <p14:tracePt t="14475" x="4552950" y="4652963"/>
          <p14:tracePt t="14492" x="4548188" y="4471988"/>
          <p14:tracePt t="14493" x="4548188" y="4462463"/>
          <p14:tracePt t="14494" x="4548188" y="4452938"/>
          <p14:tracePt t="14509" x="4533900" y="4300538"/>
          <p14:tracePt t="14525" x="4529138" y="4133850"/>
          <p14:tracePt t="14527" x="4524375" y="4110038"/>
          <p14:tracePt t="14528" x="4524375" y="4100513"/>
          <p14:tracePt t="14529" x="4524375" y="4086225"/>
          <p14:tracePt t="14542" x="4519613" y="3938588"/>
          <p14:tracePt t="14559" x="4514850" y="3738563"/>
          <p14:tracePt t="14560" x="4514850" y="3724275"/>
          <p14:tracePt t="14561" x="4514850" y="3714750"/>
          <p14:tracePt t="14562" x="4514850" y="3705225"/>
          <p14:tracePt t="14576" x="4524375" y="3548063"/>
          <p14:tracePt t="14592" x="4529138" y="3376613"/>
          <p14:tracePt t="14594" x="4529138" y="3352800"/>
          <p14:tracePt t="14595" x="4533900" y="3343275"/>
          <p14:tracePt t="14609" x="4538663" y="3214688"/>
          <p14:tracePt t="14626" x="4543425" y="3057525"/>
          <p14:tracePt t="14627" x="4543425" y="3048000"/>
          <p14:tracePt t="14628" x="4543425" y="3043238"/>
          <p14:tracePt t="14629" x="4543425" y="3033713"/>
          <p14:tracePt t="14642" x="4548188" y="2928938"/>
          <p14:tracePt t="14659" x="4557713" y="2814638"/>
          <p14:tracePt t="14660" x="4557713" y="2809875"/>
          <p14:tracePt t="14662" x="4562475" y="2800350"/>
          <p14:tracePt t="14676" x="4572000" y="2724150"/>
          <p14:tracePt t="14692" x="4581525" y="2662238"/>
          <p14:tracePt t="14694" x="4586288" y="2657475"/>
          <p14:tracePt t="14709" x="4591050" y="2619375"/>
          <p14:tracePt t="14726" x="4595813" y="2595563"/>
          <p14:tracePt t="14743" x="4600575" y="2581275"/>
          <p14:tracePt t="14870" x="4600575" y="2586038"/>
          <p14:tracePt t="14873" x="4600575" y="2590800"/>
          <p14:tracePt t="14876" x="4600575" y="2600325"/>
          <p14:tracePt t="14893" x="4605338" y="2667000"/>
          <p14:tracePt t="14895" x="4605338" y="2676525"/>
          <p14:tracePt t="14909" x="4614863" y="2733675"/>
          <p14:tracePt t="14928" x="4619625" y="2790825"/>
          <p14:tracePt t="14943" x="4619625" y="2819400"/>
          <p14:tracePt t="14960" x="4624388" y="2843213"/>
          <p14:tracePt t="14976" x="4624388" y="2862263"/>
          <p14:tracePt t="14993" x="4624388" y="2876550"/>
          <p14:tracePt t="15010" x="4624388" y="2886075"/>
          <p14:tracePt t="15026" x="4624388" y="2890838"/>
          <p14:tracePt t="15128" x="0" y="0"/>
        </p14:tracePtLst>
        <p14:tracePtLst>
          <p14:tracePt t="16488" x="1176338" y="4133850"/>
          <p14:tracePt t="16490" x="1171575" y="4119563"/>
          <p14:tracePt t="16496" x="1162050" y="4071938"/>
          <p14:tracePt t="16512" x="1138238" y="3924300"/>
          <p14:tracePt t="16514" x="1138238" y="3900488"/>
          <p14:tracePt t="16515" x="1138238" y="3890963"/>
          <p14:tracePt t="16529" x="1119188" y="3705225"/>
          <p14:tracePt t="16532" x="1114425" y="3657600"/>
          <p14:tracePt t="16533" x="1114425" y="3643313"/>
          <p14:tracePt t="16546" x="1090613" y="3424238"/>
          <p14:tracePt t="16563" x="1057275" y="3148013"/>
          <p14:tracePt t="16564" x="1052513" y="3114675"/>
          <p14:tracePt t="16579" x="1042988" y="2876550"/>
          <p14:tracePt t="16596" x="1071563" y="2619375"/>
          <p14:tracePt t="16597" x="1076325" y="2605088"/>
          <p14:tracePt t="16598" x="1076325" y="2590800"/>
          <p14:tracePt t="16599" x="1081088" y="2576513"/>
          <p14:tracePt t="16613" x="1138238" y="2381250"/>
          <p14:tracePt t="16629" x="1204913" y="2224088"/>
          <p14:tracePt t="16647" x="1281113" y="2114550"/>
          <p14:tracePt t="16648" x="1285875" y="2114550"/>
          <p14:tracePt t="16664" x="1366838" y="2090738"/>
          <p14:tracePt t="16679" x="1476375" y="2119313"/>
          <p14:tracePt t="16680" x="1481138" y="2124075"/>
          <p14:tracePt t="16681" x="1490663" y="2128838"/>
          <p14:tracePt t="16682" x="1500188" y="2133600"/>
          <p14:tracePt t="16696" x="1633538" y="2228850"/>
          <p14:tracePt t="16698" x="1652588" y="2247900"/>
          <p14:tracePt t="16699" x="1662113" y="2257425"/>
          <p14:tracePt t="16713" x="1833563" y="2400300"/>
          <p14:tracePt t="16731" x="2076450" y="2609850"/>
          <p14:tracePt t="16733" x="2119313" y="2647950"/>
          <p14:tracePt t="16734" x="2133600" y="2657475"/>
          <p14:tracePt t="16746" x="2271713" y="2786063"/>
          <p14:tracePt t="16763" x="2381250" y="2943225"/>
          <p14:tracePt t="16764" x="2386013" y="2952750"/>
          <p14:tracePt t="16765" x="2390775" y="2962275"/>
          <p14:tracePt t="16779" x="2409825" y="3100388"/>
          <p14:tracePt t="16797" x="2386013" y="3300413"/>
          <p14:tracePt t="16798" x="2381250" y="3314700"/>
          <p14:tracePt t="16799" x="2376488" y="3328988"/>
          <p14:tracePt t="16813" x="2309813" y="3486150"/>
          <p14:tracePt t="16830" x="2181225" y="3652838"/>
          <p14:tracePt t="16831" x="2171700" y="3662363"/>
          <p14:tracePt t="16832" x="2162175" y="3667125"/>
          <p14:tracePt t="16846" x="2005013" y="3771900"/>
          <p14:tracePt t="16863" x="1771650" y="3881438"/>
          <p14:tracePt t="16864" x="1752600" y="3890963"/>
          <p14:tracePt t="16865" x="1738313" y="3895725"/>
          <p14:tracePt t="16880" x="1533525" y="3986213"/>
          <p14:tracePt t="16897" x="1371600" y="4048125"/>
          <p14:tracePt t="16897" x="1362075" y="4052888"/>
          <p14:tracePt t="16914" x="1271588" y="4067175"/>
          <p14:tracePt t="16930" x="1238250" y="4048125"/>
          <p14:tracePt t="16931" x="1238250" y="4043363"/>
          <p14:tracePt t="16932" x="1233488" y="4043363"/>
          <p14:tracePt t="16933" x="1233488" y="4038600"/>
          <p14:tracePt t="16946" x="1219200" y="3990975"/>
          <p14:tracePt t="16963" x="1214438" y="3876675"/>
          <p14:tracePt t="16964" x="1214438" y="3871913"/>
          <p14:tracePt t="16965" x="1214438" y="3862388"/>
          <p14:tracePt t="16980" x="1204913" y="3729038"/>
          <p14:tracePt t="16997" x="1200150" y="3571875"/>
          <p14:tracePt t="16997" x="1195388" y="3562350"/>
          <p14:tracePt t="16997" x="0" y="0"/>
        </p14:tracePtLst>
        <p14:tracePtLst>
          <p14:tracePt t="17912" x="4705350" y="5734050"/>
          <p14:tracePt t="17913" x="4705350" y="5738813"/>
          <p14:tracePt t="17915" x="4705350" y="5743575"/>
          <p14:tracePt t="17932" x="4691063" y="5791200"/>
          <p14:tracePt t="17933" x="4691063" y="5795963"/>
          <p14:tracePt t="17935" x="4686300" y="5800725"/>
          <p14:tracePt t="17948" x="4657725" y="5838825"/>
          <p14:tracePt t="17965" x="4600575" y="5881688"/>
          <p14:tracePt t="17966" x="4595813" y="5886450"/>
          <p14:tracePt t="17967" x="4591050" y="5886450"/>
          <p14:tracePt t="17968" x="4586288" y="5891213"/>
          <p14:tracePt t="17982" x="4486275" y="5915025"/>
          <p14:tracePt t="17998" x="4367213" y="5924550"/>
          <p14:tracePt t="18000" x="4352925" y="5924550"/>
          <p14:tracePt t="18001" x="4348163" y="5924550"/>
          <p14:tracePt t="18002" x="4343400" y="5924550"/>
          <p14:tracePt t="18015" x="4262438" y="5924550"/>
          <p14:tracePt t="18032" x="4181475" y="5895975"/>
          <p14:tracePt t="18034" x="4171950" y="5891213"/>
          <p14:tracePt t="18035" x="4167188" y="5891213"/>
          <p14:tracePt t="18048" x="4129088" y="5857875"/>
          <p14:tracePt t="18065" x="4100513" y="5810250"/>
          <p14:tracePt t="18067" x="4100513" y="5805488"/>
          <p14:tracePt t="18068" x="4095750" y="5800725"/>
          <p14:tracePt t="18082" x="4086225" y="5748338"/>
          <p14:tracePt t="18100" x="4095750" y="5681663"/>
          <p14:tracePt t="18101" x="4095750" y="5676900"/>
          <p14:tracePt t="18101" x="4095750" y="5672138"/>
          <p14:tracePt t="18115" x="4124325" y="5610225"/>
          <p14:tracePt t="18132" x="4176713" y="5519738"/>
          <p14:tracePt t="18133" x="4181475" y="5514975"/>
          <p14:tracePt t="18134" x="4186238" y="5510213"/>
          <p14:tracePt t="18150" x="4243388" y="5443538"/>
          <p14:tracePt t="18151" x="4248150" y="5434013"/>
          <p14:tracePt t="18165" x="4300538" y="5391150"/>
          <p14:tracePt t="18184" x="4343400" y="5372100"/>
          <p14:tracePt t="18185" x="4348163" y="5372100"/>
          <p14:tracePt t="18199" x="4367213" y="5376863"/>
          <p14:tracePt t="18216" x="4400550" y="5395913"/>
          <p14:tracePt t="18217" x="4405313" y="5400675"/>
          <p14:tracePt t="18232" x="4443413" y="5434013"/>
          <p14:tracePt t="18249" x="4486275" y="5500688"/>
          <p14:tracePt t="18250" x="4486275" y="5505450"/>
          <p14:tracePt t="18251" x="4491038" y="5510213"/>
          <p14:tracePt t="18265" x="4543425" y="5610225"/>
          <p14:tracePt t="18282" x="4595813" y="5743575"/>
          <p14:tracePt t="18283" x="4600575" y="5753100"/>
          <p14:tracePt t="18284" x="4605338" y="5757863"/>
          <p14:tracePt t="18299" x="4624388" y="5848350"/>
          <p14:tracePt t="18316" x="4629150" y="5915025"/>
          <p14:tracePt t="18332" x="4619625" y="5943600"/>
          <p14:tracePt t="18349" x="4572000" y="5957888"/>
          <p14:tracePt t="18350" x="4567238" y="5957888"/>
          <p14:tracePt t="18368" x="4505325" y="5962650"/>
          <p14:tracePt t="18382" x="4448175" y="5962650"/>
          <p14:tracePt t="18384" x="4443413" y="5962650"/>
          <p14:tracePt t="18399" x="4405313" y="5943600"/>
          <p14:tracePt t="18416" x="4362450" y="5910263"/>
          <p14:tracePt t="18417" x="4357688" y="5905500"/>
          <p14:tracePt t="18433" x="4333875" y="5872163"/>
          <p14:tracePt t="18449" x="4305300" y="5795963"/>
          <p14:tracePt t="18450" x="4305300" y="5791200"/>
          <p14:tracePt t="18451" x="4305300" y="5786438"/>
          <p14:tracePt t="18466" x="4291013" y="5700713"/>
          <p14:tracePt t="18483" x="4286250" y="5605463"/>
          <p14:tracePt t="18484" x="4286250" y="5600700"/>
          <p14:tracePt t="18499" x="4310063" y="5519738"/>
          <p14:tracePt t="18516" x="4386263" y="5443538"/>
          <p14:tracePt t="18517" x="4391025" y="5443538"/>
          <p14:tracePt t="18518" x="4395788" y="5438775"/>
          <p14:tracePt t="18533" x="4481513" y="5395913"/>
          <p14:tracePt t="18536" x="4495800" y="5391150"/>
          <p14:tracePt t="18549" x="4557713" y="5367338"/>
          <p14:tracePt t="18550" x="4562475" y="5362575"/>
          <p14:tracePt t="18566" x="4610100" y="5357813"/>
          <p14:tracePt t="18583" x="4638675" y="5362575"/>
          <p14:tracePt t="18584" x="4643438" y="5367338"/>
          <p14:tracePt t="18600" x="4681538" y="5405438"/>
          <p14:tracePt t="18618" x="4714875" y="5457825"/>
          <p14:tracePt t="18633" x="4729163" y="5486400"/>
          <p14:tracePt t="18650" x="4733925" y="5514975"/>
          <p14:tracePt t="18666" x="4724400" y="5548313"/>
          <p14:tracePt t="18683" x="4705350" y="5591175"/>
          <p14:tracePt t="18684" x="4700588" y="5591175"/>
          <p14:tracePt t="18685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87D3F6-6F95-4BE4-A89F-B12186B31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510755"/>
            <a:ext cx="11089330" cy="5836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9DD2F-5465-4C20-BF4E-2EDCB092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Runtime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59CA-5E34-4E61-990B-FB48DD4E6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12</a:t>
            </a:fld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34EB1B-FC39-470C-A01D-2D34A3E2E2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68075"/>
      </p:ext>
    </p:extLst>
  </p:cSld>
  <p:clrMapOvr>
    <a:masterClrMapping/>
  </p:clrMapOvr>
  <p:transition spd="slow" advTm="2771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52" x="2128838" y="4967288"/>
          <p14:tracePt t="6877" x="2133600" y="4967288"/>
          <p14:tracePt t="6882" x="2138363" y="4967288"/>
          <p14:tracePt t="6895" x="2166938" y="4953000"/>
          <p14:tracePt t="6913" x="2195513" y="4933950"/>
          <p14:tracePt t="6930" x="2214563" y="4910138"/>
          <p14:tracePt t="6931" x="2219325" y="4910138"/>
          <p14:tracePt t="6932" x="2219325" y="4905375"/>
          <p14:tracePt t="6946" x="2233613" y="4891088"/>
          <p14:tracePt t="6962" x="2266950" y="4852988"/>
          <p14:tracePt t="6963" x="2266950" y="4848225"/>
          <p14:tracePt t="6964" x="2271713" y="4848225"/>
          <p14:tracePt t="6980" x="2309813" y="4800600"/>
          <p14:tracePt t="6982" x="2314575" y="4791075"/>
          <p14:tracePt t="6995" x="2347913" y="4752975"/>
          <p14:tracePt t="7012" x="2395538" y="4710113"/>
          <p14:tracePt t="7029" x="2443163" y="4672013"/>
          <p14:tracePt t="7030" x="2447925" y="4667250"/>
          <p14:tracePt t="7031" x="2452688" y="4667250"/>
          <p14:tracePt t="7045" x="2490788" y="4629150"/>
          <p14:tracePt t="7062" x="2538413" y="4576763"/>
          <p14:tracePt t="7064" x="2543175" y="4572000"/>
          <p14:tracePt t="7079" x="2590800" y="4524375"/>
          <p14:tracePt t="7082" x="2600325" y="4514850"/>
          <p14:tracePt t="7095" x="2638425" y="4476750"/>
          <p14:tracePt t="7112" x="2671763" y="4433888"/>
          <p14:tracePt t="7115" x="2676525" y="4429125"/>
          <p14:tracePt t="7129" x="2714625" y="4391025"/>
          <p14:tracePt t="7147" x="2790825" y="4343400"/>
          <p14:tracePt t="7148" x="2795588" y="4338638"/>
          <p14:tracePt t="7149" x="2800350" y="4338638"/>
          <p14:tracePt t="7162" x="2881313" y="4305300"/>
          <p14:tracePt t="7181" x="2995613" y="4267200"/>
          <p14:tracePt t="7181" x="3000375" y="4267200"/>
          <p14:tracePt t="7182" x="3009900" y="4262438"/>
          <p14:tracePt t="7196" x="3086100" y="4238625"/>
          <p14:tracePt t="7214" x="3152775" y="4205288"/>
          <p14:tracePt t="7214" x="3157538" y="4200525"/>
          <p14:tracePt t="7215" x="3162300" y="4200525"/>
          <p14:tracePt t="7229" x="3209925" y="4167188"/>
          <p14:tracePt t="7246" x="3262313" y="4124325"/>
          <p14:tracePt t="7247" x="3262313" y="4119563"/>
          <p14:tracePt t="7262" x="3305175" y="4067175"/>
          <p14:tracePt t="7279" x="3362325" y="4010025"/>
          <p14:tracePt t="7280" x="3367088" y="4010025"/>
          <p14:tracePt t="7281" x="3367088" y="4005263"/>
          <p14:tracePt t="7296" x="3419475" y="3967163"/>
          <p14:tracePt t="7312" x="3467100" y="3933825"/>
          <p14:tracePt t="7314" x="3471863" y="3933825"/>
          <p14:tracePt t="7329" x="3519488" y="3905250"/>
          <p14:tracePt t="7346" x="3586163" y="3862388"/>
          <p14:tracePt t="7347" x="3590925" y="3862388"/>
          <p14:tracePt t="7348" x="3595688" y="3857625"/>
          <p14:tracePt t="7363" x="3662363" y="3800475"/>
          <p14:tracePt t="7379" x="3738563" y="3738563"/>
          <p14:tracePt t="7380" x="3743325" y="3738563"/>
          <p14:tracePt t="7381" x="3743325" y="3733800"/>
          <p14:tracePt t="7396" x="3805238" y="3695700"/>
          <p14:tracePt t="7413" x="3857625" y="3657600"/>
          <p14:tracePt t="7414" x="3862388" y="3657600"/>
          <p14:tracePt t="7415" x="3867150" y="3652838"/>
          <p14:tracePt t="7430" x="3914775" y="3624263"/>
          <p14:tracePt t="7446" x="3971925" y="3590925"/>
          <p14:tracePt t="7448" x="3981450" y="3586163"/>
          <p14:tracePt t="7449" x="3986213" y="3581400"/>
          <p14:tracePt t="7463" x="4048125" y="3548063"/>
          <p14:tracePt t="7479" x="4124325" y="3505200"/>
          <p14:tracePt t="7480" x="4129088" y="3505200"/>
          <p14:tracePt t="7496" x="4186238" y="3471863"/>
          <p14:tracePt t="7513" x="4243388" y="3438525"/>
          <p14:tracePt t="7514" x="4248150" y="3433763"/>
          <p14:tracePt t="7530" x="4305300" y="3409950"/>
          <p14:tracePt t="7546" x="4362450" y="3390900"/>
          <p14:tracePt t="7548" x="4371975" y="3386138"/>
          <p14:tracePt t="7563" x="4429125" y="3362325"/>
          <p14:tracePt t="7580" x="4505325" y="3338513"/>
          <p14:tracePt t="7581" x="4510088" y="3338513"/>
          <p14:tracePt t="7582" x="4514850" y="3338513"/>
          <p14:tracePt t="7596" x="4591050" y="3324225"/>
          <p14:tracePt t="7613" x="4695825" y="3314700"/>
          <p14:tracePt t="7614" x="4700588" y="3314700"/>
          <p14:tracePt t="7615" x="4710113" y="3314700"/>
          <p14:tracePt t="7630" x="4814888" y="3314700"/>
          <p14:tracePt t="7646" x="4938713" y="3309938"/>
          <p14:tracePt t="7649" x="4957763" y="3305175"/>
          <p14:tracePt t="7650" x="4967288" y="3305175"/>
          <p14:tracePt t="7663" x="5062538" y="3305175"/>
          <p14:tracePt t="7681" x="5195888" y="3295650"/>
          <p14:tracePt t="7682" x="5200650" y="3295650"/>
          <p14:tracePt t="7683" x="5210175" y="3295650"/>
          <p14:tracePt t="7698" x="5329238" y="3290888"/>
          <p14:tracePt t="7713" x="5443538" y="3281363"/>
          <p14:tracePt t="7714" x="5453063" y="3276600"/>
          <p14:tracePt t="7715" x="5462588" y="3276600"/>
          <p14:tracePt t="7716" x="5467350" y="3276600"/>
          <p14:tracePt t="7730" x="5586413" y="3267075"/>
          <p14:tracePt t="7747" x="5738813" y="3257550"/>
          <p14:tracePt t="7749" x="5757863" y="3257550"/>
          <p14:tracePt t="7750" x="5762625" y="3257550"/>
          <p14:tracePt t="7751" x="5772150" y="3257550"/>
          <p14:tracePt t="7763" x="5881688" y="3248025"/>
          <p14:tracePt t="7780" x="6024563" y="3233738"/>
          <p14:tracePt t="7781" x="6034088" y="3233738"/>
          <p14:tracePt t="7782" x="6038850" y="3233738"/>
          <p14:tracePt t="7797" x="6153150" y="3209925"/>
          <p14:tracePt t="7813" x="6272213" y="3190875"/>
          <p14:tracePt t="7815" x="6286500" y="3186113"/>
          <p14:tracePt t="7816" x="6296025" y="3186113"/>
          <p14:tracePt t="7830" x="6391275" y="3167063"/>
          <p14:tracePt t="7847" x="6496050" y="3138488"/>
          <p14:tracePt t="7849" x="6510338" y="3133725"/>
          <p14:tracePt t="7863" x="6581775" y="3114675"/>
          <p14:tracePt t="7880" x="6667500" y="3081338"/>
          <p14:tracePt t="7881" x="6672263" y="3081338"/>
          <p14:tracePt t="7883" x="6681788" y="3076575"/>
          <p14:tracePt t="7884" x="6686550" y="3076575"/>
          <p14:tracePt t="7897" x="6743700" y="3057525"/>
          <p14:tracePt t="7915" x="6834188" y="3033713"/>
          <p14:tracePt t="7916" x="6838950" y="3028950"/>
          <p14:tracePt t="7917" x="6843713" y="3028950"/>
          <p14:tracePt t="7930" x="6919913" y="3014663"/>
          <p14:tracePt t="7947" x="7024688" y="2995613"/>
          <p14:tracePt t="7948" x="7034213" y="2995613"/>
          <p14:tracePt t="7949" x="7038975" y="2995613"/>
          <p14:tracePt t="7950" x="7048500" y="2995613"/>
          <p14:tracePt t="7964" x="7148513" y="2981325"/>
          <p14:tracePt t="7980" x="7262813" y="2967038"/>
          <p14:tracePt t="7982" x="7281863" y="2967038"/>
          <p14:tracePt t="7997" x="7396163" y="2952750"/>
          <p14:tracePt t="8014" x="7534275" y="2928938"/>
          <p14:tracePt t="8015" x="7539038" y="2924175"/>
          <p14:tracePt t="8016" x="7548563" y="2924175"/>
          <p14:tracePt t="8030" x="7672388" y="2905125"/>
          <p14:tracePt t="8047" x="7824788" y="2871788"/>
          <p14:tracePt t="8048" x="7834313" y="2871788"/>
          <p14:tracePt t="8049" x="7843838" y="2871788"/>
          <p14:tracePt t="8050" x="7848600" y="2867025"/>
          <p14:tracePt t="8064" x="7948613" y="2847975"/>
          <p14:tracePt t="8081" x="8048625" y="2833688"/>
          <p14:tracePt t="8082" x="8053388" y="2833688"/>
          <p14:tracePt t="8083" x="8058150" y="2828925"/>
          <p14:tracePt t="8097" x="8134350" y="2824163"/>
          <p14:tracePt t="8114" x="8239125" y="2809875"/>
          <p14:tracePt t="8116" x="8248650" y="2809875"/>
          <p14:tracePt t="8117" x="8253413" y="2805113"/>
          <p14:tracePt t="8118" x="8262938" y="2805113"/>
          <p14:tracePt t="8131" x="8334375" y="2795588"/>
          <p14:tracePt t="8147" x="8424863" y="2781300"/>
          <p14:tracePt t="8149" x="8434388" y="2776538"/>
          <p14:tracePt t="8150" x="8439150" y="2776538"/>
          <p14:tracePt t="8151" x="8443913" y="2776538"/>
          <p14:tracePt t="8165" x="8510588" y="2771775"/>
          <p14:tracePt t="8181" x="8601075" y="2771775"/>
          <p14:tracePt t="8182" x="8610600" y="2771775"/>
          <p14:tracePt t="8183" x="8615363" y="2771775"/>
          <p14:tracePt t="8184" x="8620125" y="2771775"/>
          <p14:tracePt t="8197" x="8715375" y="2776538"/>
          <p14:tracePt t="8214" x="8886825" y="2786063"/>
          <p14:tracePt t="8216" x="8896350" y="2786063"/>
          <p14:tracePt t="8216" x="8910638" y="2786063"/>
          <p14:tracePt t="8231" x="9077325" y="2790825"/>
          <p14:tracePt t="8248" x="9248775" y="2786063"/>
          <p14:tracePt t="8249" x="9253538" y="2786063"/>
          <p14:tracePt t="8250" x="9263063" y="2786063"/>
          <p14:tracePt t="8264" x="9363075" y="2771775"/>
          <p14:tracePt t="8281" x="9439275" y="2762250"/>
          <p14:tracePt t="8298" x="9477375" y="2747963"/>
          <p14:tracePt t="8314" x="9501188" y="2738438"/>
          <p14:tracePt t="8331" x="9510713" y="2733675"/>
          <p14:tracePt t="8348" x="9520238" y="2733675"/>
          <p14:tracePt t="8365" x="9529763" y="2728913"/>
          <p14:tracePt t="8381" x="9558338" y="2719388"/>
          <p14:tracePt t="8383" x="9563100" y="2719388"/>
          <p14:tracePt t="8384" x="9567863" y="2719388"/>
          <p14:tracePt t="8398" x="9605963" y="2709863"/>
          <p14:tracePt t="8416" x="9658350" y="2700338"/>
          <p14:tracePt t="8417" x="9663113" y="2700338"/>
          <p14:tracePt t="8431" x="9691688" y="2695575"/>
          <p14:tracePt t="8448" x="9710738" y="2686050"/>
          <p14:tracePt t="8477" x="9715500" y="2686050"/>
          <p14:tracePt t="8482" x="9720263" y="2686050"/>
          <p14:tracePt t="8500" x="9748838" y="2671763"/>
          <p14:tracePt t="8515" x="9782175" y="2657475"/>
          <p14:tracePt t="8533" x="9810750" y="2647950"/>
          <p14:tracePt t="8534" x="9815513" y="2647950"/>
          <p14:tracePt t="8548" x="9825038" y="2643188"/>
          <p14:tracePt t="8566" x="9848850" y="2638425"/>
          <p14:tracePt t="8567" x="9853613" y="2638425"/>
          <p14:tracePt t="8581" x="9882188" y="2633663"/>
          <p14:tracePt t="8599" x="9920288" y="2628900"/>
          <p14:tracePt t="8615" x="9934575" y="2624138"/>
          <p14:tracePt t="880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1F712-9E51-40A1-8347-71FC31E81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13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B6208-48E1-4CC8-81A2-9F65671B02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572226"/>
            <a:ext cx="10836907" cy="57135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77034B-FFAA-48A6-82D2-45BEE5C7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</p:spPr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Runtime</a:t>
            </a:r>
            <a:endParaRPr lang="en-NL" dirty="0">
              <a:latin typeface="Avenir Black" panose="020B0803020203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ACB070-2873-4265-9006-4B54466AA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89599"/>
      </p:ext>
    </p:extLst>
  </p:cSld>
  <p:clrMapOvr>
    <a:masterClrMapping/>
  </p:clrMapOvr>
  <p:transition spd="slow" advTm="9387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57" x="9677400" y="2443163"/>
          <p14:tracePt t="13761" x="9677400" y="2438400"/>
          <p14:tracePt t="13774" x="9677400" y="2433638"/>
          <p14:tracePt t="13791" x="9677400" y="2419350"/>
          <p14:tracePt t="13808" x="9677400" y="2400300"/>
          <p14:tracePt t="13825" x="9672638" y="2362200"/>
          <p14:tracePt t="13842" x="9672638" y="2319338"/>
          <p14:tracePt t="13857" x="9677400" y="2262188"/>
          <p14:tracePt t="13874" x="9686925" y="2185988"/>
          <p14:tracePt t="13875" x="9686925" y="2181225"/>
          <p14:tracePt t="13876" x="9686925" y="2176463"/>
          <p14:tracePt t="13891" x="9686925" y="2109788"/>
          <p14:tracePt t="13908" x="9686925" y="2014538"/>
          <p14:tracePt t="13910" x="9686925" y="1995488"/>
          <p14:tracePt t="13910" x="9686925" y="1990725"/>
          <p14:tracePt t="13924" x="9686925" y="1914525"/>
          <p14:tracePt t="13941" x="9686925" y="1843088"/>
          <p14:tracePt t="13943" x="9682163" y="1833563"/>
          <p14:tracePt t="13943" x="9682163" y="1828800"/>
          <p14:tracePt t="13958" x="9682163" y="1771650"/>
          <p14:tracePt t="13975" x="9677400" y="1714500"/>
          <p14:tracePt t="13977" x="9677400" y="1704975"/>
          <p14:tracePt t="13991" x="9677400" y="1662113"/>
          <p14:tracePt t="14010" x="9682163" y="1604963"/>
          <p14:tracePt t="14011" x="9682163" y="1600200"/>
          <p14:tracePt t="14024" x="9686925" y="1566863"/>
          <p14:tracePt t="14043" x="9696450" y="1524000"/>
          <p14:tracePt t="14059" x="9710738" y="1500188"/>
          <p14:tracePt t="14076" x="9725025" y="1476375"/>
          <p14:tracePt t="14076" x="9725025" y="1471613"/>
          <p14:tracePt t="14091" x="9744075" y="1457325"/>
          <p14:tracePt t="14108" x="9763125" y="1443038"/>
          <p14:tracePt t="14125" x="9767888" y="1443038"/>
          <p14:tracePt t="14141" x="9772650" y="1443038"/>
          <p14:tracePt t="14158" x="9782175" y="1443038"/>
          <p14:tracePt t="14175" x="9791700" y="1452563"/>
          <p14:tracePt t="14176" x="9796463" y="1457325"/>
          <p14:tracePt t="14191" x="9825038" y="1495425"/>
          <p14:tracePt t="14209" x="9863138" y="1547813"/>
          <p14:tracePt t="14225" x="9896475" y="1604963"/>
          <p14:tracePt t="14241" x="9915525" y="1666875"/>
          <p14:tracePt t="14242" x="9915525" y="1671638"/>
          <p14:tracePt t="14244" x="9915525" y="1676400"/>
          <p14:tracePt t="14259" x="9920288" y="1743075"/>
          <p14:tracePt t="14275" x="9920288" y="1838325"/>
          <p14:tracePt t="14276" x="9920288" y="1843088"/>
          <p14:tracePt t="14276" x="9920288" y="1847850"/>
          <p14:tracePt t="14292" x="9925050" y="1957388"/>
          <p14:tracePt t="14308" x="9920288" y="2076450"/>
          <p14:tracePt t="14309" x="9920288" y="2085975"/>
          <p14:tracePt t="14327" x="9891713" y="2190750"/>
          <p14:tracePt t="14342" x="9867900" y="2276475"/>
          <p14:tracePt t="14343" x="9867900" y="2281238"/>
          <p14:tracePt t="14343" x="9867900" y="2286000"/>
          <p14:tracePt t="14344" x="9863138" y="2290763"/>
          <p14:tracePt t="14358" x="9844088" y="2366963"/>
          <p14:tracePt t="14375" x="9829800" y="2443163"/>
          <p14:tracePt t="14392" x="9815513" y="2495550"/>
          <p14:tracePt t="14408" x="9801225" y="2538413"/>
          <p14:tracePt t="14410" x="9796463" y="2538413"/>
          <p14:tracePt t="14410" x="9796463" y="2543175"/>
          <p14:tracePt t="14425" x="9777413" y="2571750"/>
          <p14:tracePt t="14442" x="9744075" y="2605088"/>
          <p14:tracePt t="14458" x="9705975" y="2638425"/>
          <p14:tracePt t="14475" x="9663113" y="2662238"/>
          <p14:tracePt t="14477" x="9658350" y="2662238"/>
          <p14:tracePt t="14492" x="9634538" y="2671763"/>
          <p14:tracePt t="14509" x="9615488" y="2671763"/>
          <p14:tracePt t="14527" x="9591675" y="2652713"/>
          <p14:tracePt t="14542" x="9553575" y="2619375"/>
          <p14:tracePt t="14543" x="9548813" y="2614613"/>
          <p14:tracePt t="14559" x="9525000" y="2586038"/>
          <p14:tracePt t="14576" x="9491663" y="2552700"/>
          <p14:tracePt t="14577" x="9491663" y="2547938"/>
          <p14:tracePt t="14578" x="9486900" y="2547938"/>
          <p14:tracePt t="14592" x="9463088" y="2505075"/>
          <p14:tracePt t="14609" x="9434513" y="2438400"/>
          <p14:tracePt t="14611" x="9429750" y="2428875"/>
          <p14:tracePt t="14611" x="9429750" y="2424113"/>
          <p14:tracePt t="14627" x="9396413" y="2333625"/>
          <p14:tracePt t="14642" x="9363075" y="2219325"/>
          <p14:tracePt t="14643" x="9358313" y="2214563"/>
          <p14:tracePt t="14644" x="9358313" y="2209800"/>
          <p14:tracePt t="14659" x="9334500" y="2124075"/>
          <p14:tracePt t="14676" x="9320213" y="2033588"/>
          <p14:tracePt t="14677" x="9320213" y="2024063"/>
          <p14:tracePt t="14678" x="9320213" y="2019300"/>
          <p14:tracePt t="14693" x="9320213" y="1943100"/>
          <p14:tracePt t="14710" x="9329738" y="1857375"/>
          <p14:tracePt t="14711" x="9329738" y="1847850"/>
          <p14:tracePt t="14712" x="9334500" y="1843088"/>
          <p14:tracePt t="14713" x="9334500" y="1838325"/>
          <p14:tracePt t="14726" x="9348788" y="1785938"/>
          <p14:tracePt t="14742" x="9372600" y="1728788"/>
          <p14:tracePt t="14744" x="9372600" y="1724025"/>
          <p14:tracePt t="14745" x="9372600" y="1719263"/>
          <p14:tracePt t="14761" x="9391650" y="1671638"/>
          <p14:tracePt t="14776" x="9415463" y="1638300"/>
          <p14:tracePt t="14777" x="9420225" y="1633538"/>
          <p14:tracePt t="14793" x="9448800" y="1604963"/>
          <p14:tracePt t="14810" x="9486900" y="1571625"/>
          <p14:tracePt t="14811" x="9491663" y="1571625"/>
          <p14:tracePt t="14826" x="9520238" y="1552575"/>
          <p14:tracePt t="14843" x="9558338" y="1538288"/>
          <p14:tracePt t="14844" x="9563100" y="1538288"/>
          <p14:tracePt t="14846" x="9567863" y="1538288"/>
          <p14:tracePt t="14846" x="9567863" y="1533525"/>
          <p14:tracePt t="14859" x="9605963" y="1528763"/>
          <p14:tracePt t="14876" x="9663113" y="1528763"/>
          <p14:tracePt t="14878" x="9672638" y="1533525"/>
          <p14:tracePt t="14878" x="9677400" y="1533525"/>
          <p14:tracePt t="14893" x="9720263" y="1543050"/>
          <p14:tracePt t="14910" x="9753600" y="1557338"/>
          <p14:tracePt t="14926" x="9767888" y="1562100"/>
          <p14:tracePt t="14943" x="9786938" y="1581150"/>
          <p14:tracePt t="14944" x="9786938" y="1585913"/>
          <p14:tracePt t="14959" x="9815513" y="1624013"/>
          <p14:tracePt t="14977" x="9853613" y="1676400"/>
          <p14:tracePt t="14979" x="9858375" y="1685925"/>
          <p14:tracePt t="14993" x="9877425" y="1724025"/>
          <p14:tracePt t="15010" x="9891713" y="1766888"/>
          <p14:tracePt t="15011" x="9891713" y="1776413"/>
          <p14:tracePt t="15027" x="9896475" y="1819275"/>
          <p14:tracePt t="15043" x="9896475" y="1876425"/>
          <p14:tracePt t="15045" x="9896475" y="1885950"/>
          <p14:tracePt t="15045" x="9896475" y="1890713"/>
          <p14:tracePt t="15060" x="9886950" y="1952625"/>
          <p14:tracePt t="15076" x="9872663" y="2043113"/>
          <p14:tracePt t="15078" x="9872663" y="2052638"/>
          <p14:tracePt t="15079" x="9872663" y="2057400"/>
          <p14:tracePt t="15093" x="9853613" y="2119313"/>
          <p14:tracePt t="15110" x="9834563" y="2200275"/>
          <p14:tracePt t="15111" x="9834563" y="2205038"/>
          <p14:tracePt t="15112" x="9834563" y="2209800"/>
          <p14:tracePt t="15112" x="9829800" y="2214563"/>
          <p14:tracePt t="15126" x="9810750" y="2281238"/>
          <p14:tracePt t="15144" x="9786938" y="2366963"/>
          <p14:tracePt t="15145" x="9786938" y="2371725"/>
          <p14:tracePt t="15145" x="9786938" y="2376488"/>
          <p14:tracePt t="15160" x="9772650" y="2452688"/>
          <p14:tracePt t="15176" x="9763125" y="2533650"/>
          <p14:tracePt t="15178" x="9763125" y="2538413"/>
          <p14:tracePt t="15180" x="9763125" y="2543175"/>
          <p14:tracePt t="15193" x="9758363" y="2586038"/>
          <p14:tracePt t="15210" x="9748838" y="2628900"/>
          <p14:tracePt t="15211" x="9744075" y="2633663"/>
          <p14:tracePt t="15213" x="9744075" y="2638425"/>
          <p14:tracePt t="15227" x="9729788" y="2667000"/>
          <p14:tracePt t="15243" x="9710738" y="2690813"/>
          <p14:tracePt t="15246" x="9705975" y="2690813"/>
          <p14:tracePt t="15246" x="9705975" y="2695575"/>
          <p14:tracePt t="15260" x="9691688" y="2700338"/>
          <p14:tracePt t="15279" x="9672638" y="2695575"/>
          <p14:tracePt t="15294" x="9644063" y="2676525"/>
          <p14:tracePt t="15310" x="9601200" y="2652713"/>
          <p14:tracePt t="15312" x="9596438" y="2652713"/>
          <p14:tracePt t="15312" x="9591675" y="2647950"/>
          <p14:tracePt t="15327" x="9563100" y="2628900"/>
          <p14:tracePt t="15343" x="9534525" y="2605088"/>
          <p14:tracePt t="15346" x="9529763" y="2595563"/>
          <p14:tracePt t="15362" x="9491663" y="2533650"/>
          <p14:tracePt t="15363" x="9486900" y="2524125"/>
          <p14:tracePt t="15377" x="9453563" y="2452688"/>
          <p14:tracePt t="15395" x="9396413" y="2324100"/>
          <p14:tracePt t="15395" x="9396413" y="2319338"/>
          <p14:tracePt t="15396" x="9391650" y="2309813"/>
          <p14:tracePt t="15410" x="9353550" y="2205038"/>
          <p14:tracePt t="15428" x="9324975" y="2057400"/>
          <p14:tracePt t="15444" x="9315450" y="1928813"/>
          <p14:tracePt t="15445" x="9315450" y="1914525"/>
          <p14:tracePt t="15446" x="9315450" y="1905000"/>
          <p14:tracePt t="15461" x="9315450" y="1804988"/>
          <p14:tracePt t="15462" x="9315450" y="1795463"/>
          <p14:tracePt t="15463" x="9315450" y="1790700"/>
          <p14:tracePt t="15477" x="9334500" y="1704975"/>
          <p14:tracePt t="15479" x="9334500" y="1695450"/>
          <p14:tracePt t="15494" x="9358313" y="1624013"/>
          <p14:tracePt t="15495" x="9358313" y="1619250"/>
          <p14:tracePt t="15510" x="9396413" y="1566863"/>
          <p14:tracePt t="15527" x="9439275" y="1528763"/>
          <p14:tracePt t="15528" x="9444038" y="1528763"/>
          <p14:tracePt t="15544" x="9482138" y="1514475"/>
          <p14:tracePt t="15561" x="9520238" y="1504950"/>
          <p14:tracePt t="15562" x="9525000" y="1500188"/>
          <p14:tracePt t="15577" x="9563100" y="1500188"/>
          <p14:tracePt t="15594" x="9610725" y="1509713"/>
          <p14:tracePt t="15595" x="9615488" y="1509713"/>
          <p14:tracePt t="15611" x="9658350" y="1528763"/>
          <p14:tracePt t="15627" x="9691688" y="1557338"/>
          <p14:tracePt t="15628" x="9691688" y="1562100"/>
          <p14:tracePt t="15644" x="9720263" y="1595438"/>
          <p14:tracePt t="15661" x="9744075" y="1647825"/>
          <p14:tracePt t="15662" x="9744075" y="1652588"/>
          <p14:tracePt t="15678" x="9772650" y="1709738"/>
          <p14:tracePt t="15694" x="9791700" y="1766888"/>
          <p14:tracePt t="15711" x="9805988" y="1824038"/>
          <p14:tracePt t="15727" x="9805988" y="1890713"/>
          <p14:tracePt t="15729" x="9805988" y="1895475"/>
          <p14:tracePt t="15730" x="9805988" y="1900238"/>
          <p14:tracePt t="15730" x="9805988" y="1905000"/>
          <p14:tracePt t="15746" x="9801225" y="1976438"/>
          <p14:tracePt t="15761" x="9796463" y="2047875"/>
          <p14:tracePt t="15762" x="9796463" y="2052638"/>
          <p14:tracePt t="15762" x="9796463" y="2057400"/>
          <p14:tracePt t="15763" x="9796463" y="2062163"/>
          <p14:tracePt t="15777" x="9791700" y="2114550"/>
          <p14:tracePt t="15794" x="9786938" y="2157413"/>
          <p14:tracePt t="15796" x="9786938" y="2162175"/>
          <p14:tracePt t="15811" x="9777413" y="2209800"/>
          <p14:tracePt t="15828" x="9763125" y="2252663"/>
          <p14:tracePt t="15829" x="9758363" y="2257425"/>
          <p14:tracePt t="15844" x="9744075" y="2305050"/>
          <p14:tracePt t="15861" x="9720263" y="2347913"/>
          <p14:tracePt t="15878" x="9705975" y="2371725"/>
          <p14:tracePt t="15894" x="9686925" y="2386013"/>
          <p14:tracePt t="15911" x="9667875" y="2400300"/>
          <p14:tracePt t="15928" x="9644063" y="2405063"/>
          <p14:tracePt t="15930" x="9639300" y="2405063"/>
          <p14:tracePt t="15930" x="9639300" y="2409825"/>
          <p14:tracePt t="15944" x="9620250" y="2414588"/>
          <p14:tracePt t="15961" x="9596438" y="2419350"/>
          <p14:tracePt t="15964" x="9591675" y="2419350"/>
          <p14:tracePt t="15978" x="9572625" y="2424113"/>
          <p14:tracePt t="15996" x="9553575" y="2428875"/>
          <p14:tracePt t="15997" x="9553575" y="2433638"/>
          <p14:tracePt t="16011" x="9544050" y="2433638"/>
          <p14:tracePt t="16028" x="9539288" y="2433638"/>
          <p14:tracePt t="16045" x="9539288" y="2438400"/>
          <p14:tracePt t="17054" x="0" y="0"/>
        </p14:tracePtLst>
        <p14:tracePtLst>
          <p14:tracePt t="22098" x="9696450" y="2633663"/>
          <p14:tracePt t="22099" x="9696450" y="2628900"/>
          <p14:tracePt t="22105" x="9691688" y="2619375"/>
          <p14:tracePt t="22122" x="9672638" y="2586038"/>
          <p14:tracePt t="22139" x="9658350" y="2547938"/>
          <p14:tracePt t="22141" x="9658350" y="2543175"/>
          <p14:tracePt t="22156" x="9644063" y="2509838"/>
          <p14:tracePt t="22157" x="9644063" y="2505075"/>
          <p14:tracePt t="22158" x="9644063" y="2500313"/>
          <p14:tracePt t="22172" x="9629775" y="2462213"/>
          <p14:tracePt t="22190" x="9615488" y="2400300"/>
          <p14:tracePt t="22206" x="9596438" y="2324100"/>
          <p14:tracePt t="22208" x="9591675" y="2314575"/>
          <p14:tracePt t="22208" x="9591675" y="2309813"/>
          <p14:tracePt t="22222" x="9577388" y="2228850"/>
          <p14:tracePt t="22239" x="9563100" y="2119313"/>
          <p14:tracePt t="22256" x="9558338" y="2014538"/>
          <p14:tracePt t="22272" x="9567863" y="1909763"/>
          <p14:tracePt t="22274" x="9567863" y="1905000"/>
          <p14:tracePt t="22274" x="9572625" y="1900238"/>
          <p14:tracePt t="22289" x="9591675" y="1819275"/>
          <p14:tracePt t="22308" x="9625013" y="1733550"/>
          <p14:tracePt t="22324" x="9667875" y="1657350"/>
          <p14:tracePt t="22339" x="9696450" y="1600200"/>
          <p14:tracePt t="22356" x="9725025" y="1557338"/>
          <p14:tracePt t="22358" x="9729788" y="1552575"/>
          <p14:tracePt t="22373" x="9748838" y="1533525"/>
          <p14:tracePt t="22389" x="9763125" y="1524000"/>
          <p14:tracePt t="22391" x="9767888" y="1524000"/>
          <p14:tracePt t="22406" x="9782175" y="1519238"/>
          <p14:tracePt t="22423" x="9805988" y="1519238"/>
          <p14:tracePt t="22425" x="9810750" y="1519238"/>
          <p14:tracePt t="22440" x="9844088" y="1533525"/>
          <p14:tracePt t="22442" x="9848850" y="1538288"/>
          <p14:tracePt t="22456" x="9891713" y="1566863"/>
          <p14:tracePt t="22475" x="9958388" y="1628775"/>
          <p14:tracePt t="22476" x="9977438" y="1638300"/>
          <p14:tracePt t="22476" x="9982200" y="1643063"/>
          <p14:tracePt t="22490" x="10053638" y="1709738"/>
          <p14:tracePt t="22508" x="10125075" y="1785938"/>
          <p14:tracePt t="22508" x="10129838" y="1790700"/>
          <p14:tracePt t="22524" x="10153650" y="1833563"/>
          <p14:tracePt t="22541" x="10158413" y="1890713"/>
          <p14:tracePt t="22541" x="10158413" y="1895475"/>
          <p14:tracePt t="22558" x="10148888" y="1971675"/>
          <p14:tracePt t="22574" x="10125075" y="2076450"/>
          <p14:tracePt t="22575" x="10120313" y="2076450"/>
          <p14:tracePt t="22591" x="10101263" y="2162175"/>
          <p14:tracePt t="22608" x="10072688" y="2243138"/>
          <p14:tracePt t="22608" x="10067925" y="2247900"/>
          <p14:tracePt t="22609" x="10067925" y="2252663"/>
          <p14:tracePt t="22624" x="10029825" y="2314575"/>
          <p14:tracePt t="22640" x="9991725" y="2376488"/>
          <p14:tracePt t="22641" x="9986963" y="2381250"/>
          <p14:tracePt t="22657" x="9953625" y="2414588"/>
          <p14:tracePt t="22673" x="9920288" y="2438400"/>
          <p14:tracePt t="22691" x="9882188" y="2447925"/>
          <p14:tracePt t="22707" x="9834563" y="2457450"/>
          <p14:tracePt t="22708" x="9829800" y="2457450"/>
          <p14:tracePt t="22723" x="9786938" y="2466975"/>
          <p14:tracePt t="22724" x="9782175" y="2471738"/>
          <p14:tracePt t="22740" x="9744075" y="2476500"/>
          <p14:tracePt t="22741" x="9739313" y="2476500"/>
          <p14:tracePt t="22757" x="9710738" y="2476500"/>
          <p14:tracePt t="22773" x="9682163" y="2457450"/>
          <p14:tracePt t="22774" x="9677400" y="2457450"/>
          <p14:tracePt t="22775" x="9677400" y="2452688"/>
          <p14:tracePt t="22776" x="9672638" y="2452688"/>
          <p14:tracePt t="22791" x="9620250" y="2390775"/>
          <p14:tracePt t="22807" x="9553575" y="2305050"/>
          <p14:tracePt t="22809" x="9544050" y="2295525"/>
          <p14:tracePt t="22810" x="9539288" y="2290763"/>
          <p14:tracePt t="22810" x="9534525" y="2281238"/>
          <p14:tracePt t="22824" x="9477375" y="2190750"/>
          <p14:tracePt t="22840" x="9401175" y="2043113"/>
          <p14:tracePt t="22842" x="9401175" y="2038350"/>
          <p14:tracePt t="22857" x="9348788" y="1890713"/>
          <p14:tracePt t="22874" x="9320213" y="1728788"/>
          <p14:tracePt t="22874" x="9320213" y="1719263"/>
          <p14:tracePt t="22890" x="9315450" y="1590675"/>
          <p14:tracePt t="22907" x="9320213" y="1481138"/>
          <p14:tracePt t="22909" x="9324975" y="1476375"/>
          <p14:tracePt t="22909" x="9324975" y="1466850"/>
          <p14:tracePt t="22924" x="9358313" y="1400175"/>
          <p14:tracePt t="22940" x="9410700" y="1347788"/>
          <p14:tracePt t="22943" x="9415463" y="1343025"/>
          <p14:tracePt t="22958" x="9458325" y="1319213"/>
          <p14:tracePt t="22974" x="9505950" y="1309688"/>
          <p14:tracePt t="22990" x="9534525" y="1304925"/>
          <p14:tracePt t="23007" x="9572625" y="1319213"/>
          <p14:tracePt t="23009" x="9577388" y="1323975"/>
          <p14:tracePt t="23024" x="9620250" y="1357313"/>
          <p14:tracePt t="23042" x="9686925" y="1423988"/>
          <p14:tracePt t="23042" x="9686925" y="1428750"/>
          <p14:tracePt t="23043" x="9691688" y="1433513"/>
          <p14:tracePt t="23057" x="9744075" y="1519238"/>
          <p14:tracePt t="23074" x="9820275" y="1638300"/>
          <p14:tracePt t="23076" x="9829800" y="1652588"/>
          <p14:tracePt t="23076" x="9834563" y="1657350"/>
          <p14:tracePt t="23091" x="9896475" y="1771650"/>
          <p14:tracePt t="23107" x="9963150" y="1900238"/>
          <p14:tracePt t="23109" x="9967913" y="1909763"/>
          <p14:tracePt t="23110" x="9972675" y="1919288"/>
          <p14:tracePt t="23110" x="9977438" y="1924050"/>
          <p14:tracePt t="23124" x="10010775" y="2024063"/>
          <p14:tracePt t="23141" x="10025063" y="2114550"/>
          <p14:tracePt t="23142" x="10025063" y="2119313"/>
          <p14:tracePt t="23143" x="10025063" y="2124075"/>
          <p14:tracePt t="23143" x="10025063" y="2128838"/>
          <p14:tracePt t="23157" x="10015538" y="2209800"/>
          <p14:tracePt t="23174" x="9986963" y="2295525"/>
          <p14:tracePt t="23191" x="9953625" y="2366963"/>
          <p14:tracePt t="23208" x="9910763" y="2433638"/>
          <p14:tracePt t="23224" x="9867900" y="2481263"/>
          <p14:tracePt t="23241" x="9815513" y="2509838"/>
          <p14:tracePt t="23243" x="9810750" y="2509838"/>
          <p14:tracePt t="23244" x="9805988" y="2509838"/>
          <p14:tracePt t="23244" x="9805988" y="2514600"/>
          <p14:tracePt t="23258" x="9767888" y="2524125"/>
          <p14:tracePt t="23275" x="9739313" y="2533650"/>
          <p14:tracePt t="23292" x="9715500" y="2538413"/>
          <p14:tracePt t="23308" x="9691688" y="2538413"/>
          <p14:tracePt t="23309" x="9691688" y="2533650"/>
          <p14:tracePt t="23325" x="9677400" y="2528888"/>
          <p14:tracePt t="23341" x="9667875" y="2524125"/>
          <p14:tracePt t="23343" x="9667875" y="2519363"/>
          <p14:tracePt t="23358" x="9648825" y="2495550"/>
          <p14:tracePt t="23374" x="9625013" y="2462213"/>
          <p14:tracePt t="23391" x="9605963" y="2433638"/>
          <p14:tracePt t="23392" x="9605963" y="2428875"/>
          <p14:tracePt t="23408" x="9601200" y="2424113"/>
          <p14:tracePt t="23425" x="9596438" y="2419350"/>
          <p14:tracePt t="23442" x="0" y="0"/>
        </p14:tracePtLst>
        <p14:tracePtLst>
          <p14:tracePt t="28278" x="8324850" y="1538288"/>
          <p14:tracePt t="28282" x="8320088" y="1538288"/>
          <p14:tracePt t="28285" x="8320088" y="1543050"/>
          <p14:tracePt t="28300" x="8305800" y="1543050"/>
          <p14:tracePt t="28317" x="8286750" y="1547813"/>
          <p14:tracePt t="28320" x="8281988" y="1547813"/>
          <p14:tracePt t="28333" x="8262938" y="1547813"/>
          <p14:tracePt t="28350" x="8248650" y="1547813"/>
          <p14:tracePt t="28367" x="8229600" y="1547813"/>
          <p14:tracePt t="28369" x="8229600" y="1543050"/>
          <p14:tracePt t="28384" x="8215313" y="1538288"/>
          <p14:tracePt t="28401" x="8196263" y="1524000"/>
          <p14:tracePt t="28417" x="8162925" y="1500188"/>
          <p14:tracePt t="28434" x="8120063" y="1466850"/>
          <p14:tracePt t="28435" x="8115300" y="1462088"/>
          <p14:tracePt t="28450" x="8086725" y="1438275"/>
          <p14:tracePt t="28467" x="8072438" y="1419225"/>
          <p14:tracePt t="28468" x="8072438" y="1414463"/>
          <p14:tracePt t="28484" x="8067675" y="1400175"/>
          <p14:tracePt t="28501" x="8067675" y="1376363"/>
          <p14:tracePt t="28502" x="8067675" y="1371600"/>
          <p14:tracePt t="28517" x="8067675" y="1347788"/>
          <p14:tracePt t="28534" x="8077200" y="1323975"/>
          <p14:tracePt t="28536" x="8081963" y="1319213"/>
          <p14:tracePt t="28550" x="8105775" y="1300163"/>
          <p14:tracePt t="28567" x="8158163" y="1271588"/>
          <p14:tracePt t="28569" x="8167688" y="1266825"/>
          <p14:tracePt t="28570" x="8172450" y="1266825"/>
          <p14:tracePt t="28584" x="8215313" y="1243013"/>
          <p14:tracePt t="28601" x="8267700" y="1209675"/>
          <p14:tracePt t="28603" x="8272463" y="1204913"/>
          <p14:tracePt t="28603" x="8277225" y="1204913"/>
          <p14:tracePt t="28618" x="8305800" y="1185863"/>
          <p14:tracePt t="28635" x="8329613" y="1176338"/>
          <p14:tracePt t="28651" x="8358188" y="1176338"/>
          <p14:tracePt t="28669" x="8405813" y="1190625"/>
          <p14:tracePt t="28670" x="8410575" y="1195388"/>
          <p14:tracePt t="28684" x="8439150" y="1209675"/>
          <p14:tracePt t="28701" x="8472488" y="1243013"/>
          <p14:tracePt t="28703" x="8477250" y="1247775"/>
          <p14:tracePt t="28717" x="8501063" y="1285875"/>
          <p14:tracePt t="28734" x="8524875" y="1347788"/>
          <p14:tracePt t="28751" x="8539163" y="1400175"/>
          <p14:tracePt t="28768" x="8543925" y="1438275"/>
          <p14:tracePt t="28769" x="8543925" y="1443038"/>
          <p14:tracePt t="28784" x="8543925" y="1471613"/>
          <p14:tracePt t="28801" x="8539163" y="1504950"/>
          <p14:tracePt t="28818" x="8520113" y="1538288"/>
          <p14:tracePt t="28834" x="8496300" y="1571625"/>
          <p14:tracePt t="28836" x="8491538" y="1576388"/>
          <p14:tracePt t="28851" x="8472488" y="1595438"/>
          <p14:tracePt t="28868" x="8443913" y="1609725"/>
          <p14:tracePt t="28870" x="8439150" y="1614488"/>
          <p14:tracePt t="28871" x="8434388" y="1614488"/>
          <p14:tracePt t="28884" x="8415338" y="1619250"/>
          <p14:tracePt t="28901" x="8377238" y="1619250"/>
          <p14:tracePt t="28903" x="8372475" y="1619250"/>
          <p14:tracePt t="28918" x="8324850" y="1619250"/>
          <p14:tracePt t="28935" x="8286750" y="1614488"/>
          <p14:tracePt t="28937" x="8281988" y="1614488"/>
          <p14:tracePt t="28937" x="8277225" y="1614488"/>
          <p14:tracePt t="28951" x="8258175" y="1609725"/>
          <p14:tracePt t="28968" x="8234363" y="1600200"/>
          <p14:tracePt t="28969" x="8229600" y="1600200"/>
          <p14:tracePt t="28985" x="8201025" y="1581150"/>
          <p14:tracePt t="29002" x="8167688" y="1552575"/>
          <p14:tracePt t="29003" x="8162925" y="1552575"/>
          <p14:tracePt t="29019" x="8139113" y="1524000"/>
          <p14:tracePt t="29035" x="8115300" y="1500188"/>
          <p14:tracePt t="29037" x="8110538" y="1500188"/>
          <p14:tracePt t="29037" x="8110538" y="1495425"/>
          <p14:tracePt t="29052" x="8101013" y="1481138"/>
          <p14:tracePt t="29069" x="8086725" y="1462088"/>
          <p14:tracePt t="29070" x="8086725" y="1457325"/>
          <p14:tracePt t="29085" x="8081963" y="1433513"/>
          <p14:tracePt t="29102" x="8077200" y="1404938"/>
          <p14:tracePt t="29103" x="8077200" y="1400175"/>
          <p14:tracePt t="29121" x="8077200" y="1371600"/>
          <p14:tracePt t="29136" x="8086725" y="1352550"/>
          <p14:tracePt t="29152" x="8105775" y="1328738"/>
          <p14:tracePt t="29170" x="8143875" y="1300163"/>
          <p14:tracePt t="29185" x="8177213" y="1281113"/>
          <p14:tracePt t="29202" x="8215313" y="1266825"/>
          <p14:tracePt t="29204" x="8220075" y="1266825"/>
          <p14:tracePt t="29218" x="8248650" y="1262063"/>
          <p14:tracePt t="29220" x="8248650" y="1257300"/>
          <p14:tracePt t="29221" x="8258175" y="1257300"/>
          <p14:tracePt t="29235" x="8291513" y="1257300"/>
          <p14:tracePt t="29252" x="8339138" y="1266825"/>
          <p14:tracePt t="29268" x="8391525" y="1281113"/>
          <p14:tracePt t="29285" x="8429625" y="1304925"/>
          <p14:tracePt t="29302" x="8458200" y="1328738"/>
          <p14:tracePt t="29304" x="8462963" y="1338263"/>
          <p14:tracePt t="29321" x="8491538" y="1381125"/>
          <p14:tracePt t="29322" x="8496300" y="1390650"/>
          <p14:tracePt t="29335" x="8515350" y="1433513"/>
          <p14:tracePt t="29352" x="8529638" y="1476375"/>
          <p14:tracePt t="29355" x="8534400" y="1485900"/>
          <p14:tracePt t="29370" x="8534400" y="1514475"/>
          <p14:tracePt t="29387" x="8534400" y="1562100"/>
          <p14:tracePt t="29388" x="8529638" y="1566863"/>
          <p14:tracePt t="29402" x="8515350" y="1604963"/>
          <p14:tracePt t="29420" x="8477250" y="1657350"/>
          <p14:tracePt t="29436" x="8448675" y="1695450"/>
          <p14:tracePt t="29438" x="8443913" y="1700213"/>
          <p14:tracePt t="29453" x="8410575" y="1724025"/>
          <p14:tracePt t="29469" x="8367713" y="1733550"/>
          <p14:tracePt t="29485" x="8305800" y="1738313"/>
          <p14:tracePt t="29487" x="8301038" y="1738313"/>
          <p14:tracePt t="29487" x="8296275" y="1738313"/>
          <p14:tracePt t="29502" x="8248650" y="1728788"/>
          <p14:tracePt t="29519" x="8210550" y="1714500"/>
          <p14:tracePt t="29520" x="8205788" y="1714500"/>
          <p14:tracePt t="29537" x="8172450" y="1685925"/>
          <p14:tracePt t="29552" x="8139113" y="1652588"/>
          <p14:tracePt t="29554" x="8139113" y="1647825"/>
          <p14:tracePt t="29570" x="8110538" y="1609725"/>
          <p14:tracePt t="29586" x="8096250" y="1566863"/>
          <p14:tracePt t="29586" x="8096250" y="1562100"/>
          <p14:tracePt t="29602" x="8086725" y="1519238"/>
          <p14:tracePt t="29619" x="8086725" y="1476375"/>
          <p14:tracePt t="29621" x="8091488" y="1471613"/>
          <p14:tracePt t="29636" x="8110538" y="1438275"/>
          <p14:tracePt t="29653" x="8148638" y="1404938"/>
          <p14:tracePt t="29654" x="8153400" y="1400175"/>
          <p14:tracePt t="29671" x="8196263" y="1376363"/>
          <p14:tracePt t="29686" x="8239125" y="1362075"/>
          <p14:tracePt t="29688" x="8243888" y="1357313"/>
          <p14:tracePt t="29688" x="8248650" y="1357313"/>
          <p14:tracePt t="29702" x="8296275" y="1352550"/>
          <p14:tracePt t="29721" x="8372475" y="1352550"/>
          <p14:tracePt t="29722" x="8377238" y="1352550"/>
          <p14:tracePt t="29722" x="8382000" y="1357313"/>
          <p14:tracePt t="29736" x="8429625" y="1362075"/>
          <p14:tracePt t="29753" x="8458200" y="1366838"/>
          <p14:tracePt t="29755" x="8462963" y="1366838"/>
          <p14:tracePt t="29755" x="8462963" y="1371600"/>
          <p14:tracePt t="29769" x="8472488" y="1385888"/>
          <p14:tracePt t="29786" x="8486775" y="1428750"/>
          <p14:tracePt t="29788" x="8486775" y="1433513"/>
          <p14:tracePt t="29803" x="8496300" y="1490663"/>
          <p14:tracePt t="29819" x="8491538" y="1562100"/>
          <p14:tracePt t="29821" x="8491538" y="1566863"/>
          <p14:tracePt t="29822" x="8486775" y="1571625"/>
          <p14:tracePt t="29822" x="8486775" y="1576388"/>
          <p14:tracePt t="29837" x="8467725" y="1628775"/>
          <p14:tracePt t="29853" x="8439150" y="1671638"/>
          <p14:tracePt t="29854" x="8439150" y="1676400"/>
          <p14:tracePt t="29855" x="8434388" y="1676400"/>
          <p14:tracePt t="29855" x="8434388" y="1681163"/>
          <p14:tracePt t="29869" x="8405813" y="1704975"/>
          <p14:tracePt t="29888" x="8362950" y="1728788"/>
          <p14:tracePt t="29889" x="8358188" y="1733550"/>
          <p14:tracePt t="29903" x="8329613" y="1743075"/>
          <p14:tracePt t="29920" x="8291513" y="1747838"/>
          <p14:tracePt t="29921" x="8286750" y="1747838"/>
          <p14:tracePt t="29936" x="8248650" y="1747838"/>
          <p14:tracePt t="29953" x="8196263" y="1724025"/>
          <p14:tracePt t="29955" x="8186738" y="1719263"/>
          <p14:tracePt t="29955" x="8181975" y="1714500"/>
          <p14:tracePt t="29956" x="8177213" y="1714500"/>
          <p14:tracePt t="29970" x="8134350" y="1681163"/>
          <p14:tracePt t="29986" x="8091488" y="1633538"/>
          <p14:tracePt t="29987" x="8086725" y="1628775"/>
          <p14:tracePt t="29988" x="8086725" y="1624013"/>
          <p14:tracePt t="29989" x="8081963" y="1619250"/>
          <p14:tracePt t="30004" x="8053388" y="1571625"/>
          <p14:tracePt t="30020" x="8039100" y="1514475"/>
          <p14:tracePt t="30036" x="8039100" y="1457325"/>
          <p14:tracePt t="30053" x="8058150" y="1409700"/>
          <p14:tracePt t="30070" x="8101013" y="1371600"/>
          <p14:tracePt t="30087" x="8153400" y="1347788"/>
          <p14:tracePt t="30088" x="8158163" y="1347788"/>
          <p14:tracePt t="30089" x="8162925" y="1347788"/>
          <p14:tracePt t="30090" x="8167688" y="1343025"/>
          <p14:tracePt t="30103" x="8201025" y="1338263"/>
          <p14:tracePt t="30120" x="8248650" y="1328738"/>
          <p14:tracePt t="30122" x="8253413" y="1328738"/>
          <p14:tracePt t="30137" x="8301038" y="1333500"/>
          <p14:tracePt t="30153" x="8377238" y="1362075"/>
          <p14:tracePt t="30155" x="8386763" y="1366838"/>
          <p14:tracePt t="30170" x="8443913" y="1400175"/>
          <p14:tracePt t="30187" x="8491538" y="1433513"/>
          <p14:tracePt t="30188" x="8491538" y="1438275"/>
          <p14:tracePt t="30203" x="8510588" y="1471613"/>
          <p14:tracePt t="30220" x="8520113" y="1509713"/>
          <p14:tracePt t="30237" x="8524875" y="1543050"/>
          <p14:tracePt t="30253" x="8520113" y="1576388"/>
          <p14:tracePt t="30270" x="8505825" y="1600200"/>
          <p14:tracePt t="30288" x="8472488" y="1619250"/>
          <p14:tracePt t="30289" x="8472488" y="1624013"/>
          <p14:tracePt t="30290" x="8467725" y="1624013"/>
          <p14:tracePt t="30304" x="8429625" y="1633538"/>
          <p14:tracePt t="30320" x="8377238" y="1638300"/>
          <p14:tracePt t="30323" x="8367713" y="1638300"/>
          <p14:tracePt t="30323" x="8362950" y="1638300"/>
          <p14:tracePt t="30337" x="8310563" y="1638300"/>
          <p14:tracePt t="30355" x="8243888" y="1624013"/>
          <p14:tracePt t="30370" x="8196263" y="1609725"/>
          <p14:tracePt t="30371" x="8191500" y="1609725"/>
          <p14:tracePt t="30372" x="8191500" y="1604963"/>
          <p14:tracePt t="30387" x="8153400" y="1581150"/>
          <p14:tracePt t="30389" x="8148638" y="1581150"/>
          <p14:tracePt t="30404" x="8120063" y="1552575"/>
          <p14:tracePt t="30420" x="8096250" y="1509713"/>
          <p14:tracePt t="30422" x="8091488" y="1509713"/>
          <p14:tracePt t="30422" x="8091488" y="1504950"/>
          <p14:tracePt t="30437" x="8072438" y="1466850"/>
          <p14:tracePt t="30454" x="8062913" y="1428750"/>
          <p14:tracePt t="30456" x="8058150" y="1423988"/>
          <p14:tracePt t="30471" x="8058150" y="1390650"/>
          <p14:tracePt t="30487" x="8062913" y="1352550"/>
          <p14:tracePt t="30488" x="8062913" y="1347788"/>
          <p14:tracePt t="30504" x="8086725" y="1314450"/>
          <p14:tracePt t="30521" x="8120063" y="1281113"/>
          <p14:tracePt t="30523" x="8129588" y="1276350"/>
          <p14:tracePt t="30537" x="8167688" y="1262063"/>
          <p14:tracePt t="30555" x="8224838" y="1252538"/>
          <p14:tracePt t="30557" x="8234363" y="1252538"/>
          <p14:tracePt t="30557" x="8239125" y="1252538"/>
          <p14:tracePt t="30571" x="8286750" y="1262063"/>
          <p14:tracePt t="30587" x="8343900" y="1276350"/>
          <p14:tracePt t="30589" x="8348663" y="1276350"/>
          <p14:tracePt t="30604" x="8377238" y="1281113"/>
          <p14:tracePt t="30621" x="8396288" y="1290638"/>
          <p14:tracePt t="30638" x="8410575" y="1304925"/>
          <p14:tracePt t="30654" x="8424863" y="1333500"/>
          <p14:tracePt t="30656" x="8429625" y="1333500"/>
          <p14:tracePt t="30657" x="8429625" y="1338263"/>
          <p14:tracePt t="30671" x="8443913" y="1371600"/>
          <p14:tracePt t="30688" x="8448675" y="1419225"/>
          <p14:tracePt t="30704" x="8448675" y="1457325"/>
          <p14:tracePt t="30721" x="8443913" y="1485900"/>
          <p14:tracePt t="30722" x="8439150" y="1490663"/>
          <p14:tracePt t="30723" x="8439150" y="1495425"/>
          <p14:tracePt t="30739" x="8424863" y="1524000"/>
          <p14:tracePt t="30740" x="8424863" y="1528763"/>
          <p14:tracePt t="30754" x="8401050" y="1552575"/>
          <p14:tracePt t="30773" x="8362950" y="1576388"/>
          <p14:tracePt t="30788" x="8320088" y="1595438"/>
          <p14:tracePt t="30805" x="8262938" y="1604963"/>
          <p14:tracePt t="30806" x="8258175" y="1604963"/>
          <p14:tracePt t="30822" x="8215313" y="1604963"/>
          <p14:tracePt t="30839" x="8181975" y="1604963"/>
          <p14:tracePt t="30839" x="8177213" y="1600200"/>
          <p14:tracePt t="30855" x="8148638" y="1590675"/>
          <p14:tracePt t="30871" x="8129588" y="1576388"/>
          <p14:tracePt t="30888" x="8110538" y="1552575"/>
          <p14:tracePt t="30905" x="8096250" y="1519238"/>
          <p14:tracePt t="30906" x="8091488" y="1514475"/>
          <p14:tracePt t="30921" x="8081963" y="1471613"/>
          <p14:tracePt t="30938" x="8077200" y="1423988"/>
          <p14:tracePt t="30940" x="8077200" y="1419225"/>
          <p14:tracePt t="30940" x="8077200" y="1414463"/>
          <p14:tracePt t="30955" x="8077200" y="1371600"/>
          <p14:tracePt t="30971" x="8101013" y="1323975"/>
          <p14:tracePt t="30988" x="8134350" y="1295400"/>
          <p14:tracePt t="31005" x="8172450" y="1276350"/>
          <p14:tracePt t="31006" x="8177213" y="1276350"/>
          <p14:tracePt t="31022" x="8220075" y="1271588"/>
          <p14:tracePt t="31038" x="8277225" y="1281113"/>
          <p14:tracePt t="31039" x="8281988" y="1285875"/>
          <p14:tracePt t="31041" x="8286750" y="1285875"/>
          <p14:tracePt t="31041" x="8291513" y="1285875"/>
          <p14:tracePt t="31055" x="8329613" y="1300163"/>
          <p14:tracePt t="31073" x="8372475" y="1323975"/>
          <p14:tracePt t="31073" x="8377238" y="1323975"/>
          <p14:tracePt t="31088" x="8410575" y="1347788"/>
          <p14:tracePt t="31105" x="8429625" y="1366838"/>
          <p14:tracePt t="31107" x="8434388" y="1371600"/>
          <p14:tracePt t="31122" x="8443913" y="1381125"/>
          <p14:tracePt t="31138" x="8448675" y="1390650"/>
          <p14:tracePt t="31184" x="8448675" y="1395413"/>
          <p14:tracePt t="31194" x="8443913" y="1395413"/>
          <p14:tracePt t="31196" x="8443913" y="1400175"/>
          <p14:tracePt t="31205" x="8439150" y="1400175"/>
          <p14:tracePt t="31222" x="8434388" y="1400175"/>
          <p14:tracePt t="31344" x="0" y="0"/>
        </p14:tracePtLst>
        <p14:tracePtLst>
          <p14:tracePt t="33121" x="8215313" y="1500188"/>
          <p14:tracePt t="33140" x="8215313" y="1495425"/>
          <p14:tracePt t="33141" x="8215313" y="1490663"/>
          <p14:tracePt t="33159" x="8210550" y="1471613"/>
          <p14:tracePt t="33175" x="8205788" y="1447800"/>
          <p14:tracePt t="33192" x="8210550" y="1423988"/>
          <p14:tracePt t="33209" x="8234363" y="1404938"/>
          <p14:tracePt t="33225" x="8267700" y="1390650"/>
          <p14:tracePt t="33227" x="8267700" y="1385888"/>
          <p14:tracePt t="33242" x="8296275" y="1376363"/>
          <p14:tracePt t="33261" x="8329613" y="1371600"/>
          <p14:tracePt t="33276" x="8358188" y="1371600"/>
          <p14:tracePt t="33292" x="8372475" y="1381125"/>
          <p14:tracePt t="33309" x="8386763" y="1395413"/>
          <p14:tracePt t="33310" x="8386763" y="1400175"/>
          <p14:tracePt t="33326" x="8401050" y="1423988"/>
          <p14:tracePt t="33342" x="8410575" y="1457325"/>
          <p14:tracePt t="33344" x="8410575" y="1462088"/>
          <p14:tracePt t="33359" x="8410575" y="1485900"/>
          <p14:tracePt t="33376" x="8410575" y="1504950"/>
          <p14:tracePt t="33393" x="8401050" y="1514475"/>
          <p14:tracePt t="33395" x="8401050" y="1519238"/>
          <p14:tracePt t="33409" x="8382000" y="1524000"/>
          <p14:tracePt t="33426" x="8362950" y="1533525"/>
          <p14:tracePt t="33428" x="8358188" y="1533525"/>
          <p14:tracePt t="33443" x="8343900" y="1538288"/>
          <p14:tracePt t="33459" x="8334375" y="1538288"/>
          <p14:tracePt t="33476" x="8324850" y="1538288"/>
          <p14:tracePt t="33493" x="8296275" y="1528763"/>
          <p14:tracePt t="33495" x="8291513" y="1524000"/>
          <p14:tracePt t="33510" x="8267700" y="1514475"/>
          <p14:tracePt t="33526" x="8243888" y="1504950"/>
          <p14:tracePt t="33543" x="8224838" y="1495425"/>
          <p14:tracePt t="33560" x="8205788" y="1481138"/>
          <p14:tracePt t="33561" x="8201025" y="1481138"/>
          <p14:tracePt t="33576" x="8196263" y="1471613"/>
          <p14:tracePt t="33593" x="8191500" y="1466850"/>
          <p14:tracePt t="33610" x="8191500" y="1457325"/>
          <p14:tracePt t="33626" x="8201025" y="1438275"/>
          <p14:tracePt t="33643" x="8234363" y="1423988"/>
          <p14:tracePt t="33660" x="8262938" y="1414463"/>
          <p14:tracePt t="33661" x="8267700" y="1414463"/>
          <p14:tracePt t="33676" x="8296275" y="1409700"/>
          <p14:tracePt t="33693" x="8320088" y="1414463"/>
          <p14:tracePt t="33694" x="8324850" y="1414463"/>
          <p14:tracePt t="33695" x="8324850" y="1419225"/>
          <p14:tracePt t="33710" x="8334375" y="1428750"/>
          <p14:tracePt t="33727" x="8343900" y="1447800"/>
          <p14:tracePt t="33728" x="8343900" y="1452563"/>
          <p14:tracePt t="33745" x="8348663" y="1471613"/>
          <p14:tracePt t="33762" x="8348663" y="1490663"/>
          <p14:tracePt t="33777" x="8339138" y="1500188"/>
          <p14:tracePt t="33793" x="8315325" y="1509713"/>
          <p14:tracePt t="33796" x="8310563" y="1514475"/>
          <p14:tracePt t="33796" x="8305800" y="1514475"/>
          <p14:tracePt t="33811" x="8277225" y="1524000"/>
          <p14:tracePt t="33827" x="8258175" y="1524000"/>
          <p14:tracePt t="33843" x="8253413" y="1524000"/>
          <p14:tracePt t="33951" x="0" y="0"/>
        </p14:tracePtLst>
        <p14:tracePtLst>
          <p14:tracePt t="42634" x="8315325" y="1457325"/>
          <p14:tracePt t="42684" x="8315325" y="1452563"/>
          <p14:tracePt t="42696" x="8320088" y="1447800"/>
          <p14:tracePt t="42709" x="8329613" y="1438275"/>
          <p14:tracePt t="42726" x="8334375" y="1433513"/>
          <p14:tracePt t="42755" x="8339138" y="1433513"/>
          <p14:tracePt t="42760" x="8339138" y="1428750"/>
          <p14:tracePt t="42776" x="8353425" y="1428750"/>
          <p14:tracePt t="42793" x="8358188" y="1423988"/>
          <p14:tracePt t="42810" x="8362950" y="1423988"/>
          <p14:tracePt t="42848" x="8362950" y="1428750"/>
          <p14:tracePt t="42851" x="8367713" y="1433513"/>
          <p14:tracePt t="42859" x="8372475" y="1443038"/>
          <p14:tracePt t="42878" x="8377238" y="1457325"/>
          <p14:tracePt t="42893" x="8377238" y="1466850"/>
          <p14:tracePt t="42910" x="8377238" y="1481138"/>
          <p14:tracePt t="42926" x="8372475" y="1500188"/>
          <p14:tracePt t="42943" x="8367713" y="1514475"/>
          <p14:tracePt t="42960" x="8358188" y="1524000"/>
          <p14:tracePt t="42976" x="8343900" y="1528763"/>
          <p14:tracePt t="42993" x="8324850" y="1533525"/>
          <p14:tracePt t="43011" x="8305800" y="1533525"/>
          <p14:tracePt t="43027" x="8301038" y="1533525"/>
          <p14:tracePt t="43076" x="8296275" y="1528763"/>
          <p14:tracePt t="43077" x="8296275" y="1524000"/>
          <p14:tracePt t="43082" x="8291513" y="1524000"/>
          <p14:tracePt t="43093" x="8291513" y="1519238"/>
          <p14:tracePt t="43110" x="8286750" y="1504950"/>
          <p14:tracePt t="43127" x="8286750" y="1481138"/>
          <p14:tracePt t="43143" x="8281988" y="1452563"/>
          <p14:tracePt t="43145" x="8281988" y="1447800"/>
          <p14:tracePt t="43160" x="8281988" y="1428750"/>
          <p14:tracePt t="43177" x="8286750" y="1419225"/>
          <p14:tracePt t="43194" x="8296275" y="1419225"/>
          <p14:tracePt t="43210" x="8315325" y="1414463"/>
          <p14:tracePt t="43212" x="8320088" y="1414463"/>
          <p14:tracePt t="43227" x="8324850" y="1414463"/>
          <p14:tracePt t="43244" x="8334375" y="1428750"/>
          <p14:tracePt t="43245" x="8334375" y="1433513"/>
          <p14:tracePt t="43246" x="8339138" y="1433513"/>
          <p14:tracePt t="43260" x="8358188" y="1466850"/>
          <p14:tracePt t="43277" x="8382000" y="1519238"/>
          <p14:tracePt t="43279" x="8386763" y="1524000"/>
          <p14:tracePt t="43279" x="8391525" y="1528763"/>
          <p14:tracePt t="43295" x="8410575" y="1571625"/>
          <p14:tracePt t="43310" x="8415338" y="1604963"/>
          <p14:tracePt t="43327" x="8420100" y="1633538"/>
          <p14:tracePt t="43344" x="8410575" y="1652588"/>
          <p14:tracePt t="43346" x="8405813" y="1652588"/>
          <p14:tracePt t="43361" x="8396288" y="1657350"/>
          <p14:tracePt t="43377" x="8377238" y="1657350"/>
          <p14:tracePt t="43394" x="8353425" y="1652588"/>
          <p14:tracePt t="43410" x="8339138" y="1638300"/>
          <p14:tracePt t="43412" x="8334375" y="1638300"/>
          <p14:tracePt t="43412" x="8334375" y="1633538"/>
          <p14:tracePt t="43427" x="8310563" y="1604963"/>
          <p14:tracePt t="43444" x="8291513" y="1576388"/>
          <p14:tracePt t="43445" x="8286750" y="1571625"/>
          <p14:tracePt t="43461" x="8272463" y="1552575"/>
          <p14:tracePt t="43477" x="8267700" y="1547813"/>
          <p14:tracePt t="43610" x="8272463" y="1547813"/>
          <p14:tracePt t="43615" x="8277225" y="1547813"/>
          <p14:tracePt t="43628" x="8301038" y="1552575"/>
          <p14:tracePt t="43644" x="8329613" y="1562100"/>
          <p14:tracePt t="43661" x="8339138" y="1566863"/>
          <p14:tracePt t="43678" x="8348663" y="1581150"/>
          <p14:tracePt t="43695" x="8358188" y="1600200"/>
          <p14:tracePt t="43711" x="8362950" y="1614488"/>
          <p14:tracePt t="43714" x="8362950" y="1619250"/>
          <p14:tracePt t="43729" x="8362950" y="1624013"/>
          <p14:tracePt t="43744" x="8362950" y="1633538"/>
          <p14:tracePt t="43762" x="8348663" y="1643063"/>
          <p14:tracePt t="43778" x="8334375" y="1657350"/>
          <p14:tracePt t="43795" x="8315325" y="1662113"/>
          <p14:tracePt t="43811" x="8310563" y="1666875"/>
          <p14:tracePt t="43828" x="8305800" y="1666875"/>
          <p14:tracePt t="43881" x="8301038" y="1666875"/>
          <p14:tracePt t="43891" x="8301038" y="1662113"/>
          <p14:tracePt t="43902" x="8301038" y="1657350"/>
          <p14:tracePt t="43911" x="8291513" y="1643063"/>
          <p14:tracePt t="43928" x="8286750" y="1628775"/>
          <p14:tracePt t="43945" x="8281988" y="1614488"/>
          <p14:tracePt t="43962" x="8281988" y="1609725"/>
          <p14:tracePt t="43980" x="8277225" y="1600200"/>
          <p14:tracePt t="43995" x="8277225" y="1590675"/>
          <p14:tracePt t="44013" x="8291513" y="1581150"/>
          <p14:tracePt t="44028" x="8310563" y="1571625"/>
          <p14:tracePt t="44045" x="8339138" y="1566863"/>
          <p14:tracePt t="44062" x="8358188" y="1562100"/>
          <p14:tracePt t="44078" x="8377238" y="1562100"/>
          <p14:tracePt t="44095" x="8382000" y="1562100"/>
          <p14:tracePt t="44112" x="8386763" y="1566863"/>
          <p14:tracePt t="44129" x="8396288" y="1581150"/>
          <p14:tracePt t="44145" x="8401050" y="1600200"/>
          <p14:tracePt t="44147" x="8401050" y="1604963"/>
          <p14:tracePt t="44162" x="8401050" y="1619250"/>
          <p14:tracePt t="44179" x="8396288" y="1638300"/>
          <p14:tracePt t="44195" x="8391525" y="1643063"/>
          <p14:tracePt t="44212" x="8386763" y="1647825"/>
          <p14:tracePt t="44230" x="8382000" y="1647825"/>
          <p14:tracePt t="44247" x="8377238" y="1647825"/>
          <p14:tracePt t="44263" x="8372475" y="1647825"/>
          <p14:tracePt t="44263" x="0" y="0"/>
        </p14:tracePtLst>
        <p14:tracePtLst>
          <p14:tracePt t="44951" x="8086725" y="5786438"/>
          <p14:tracePt t="44969" x="8081963" y="5786438"/>
          <p14:tracePt t="44975" x="8081963" y="5781675"/>
          <p14:tracePt t="44980" x="8077200" y="5772150"/>
          <p14:tracePt t="44981" x="8072438" y="5767388"/>
          <p14:tracePt t="44998" x="8062913" y="5729288"/>
          <p14:tracePt t="45013" x="8048625" y="5695950"/>
          <p14:tracePt t="45031" x="8043863" y="5662613"/>
          <p14:tracePt t="45032" x="8043863" y="5657850"/>
          <p14:tracePt t="45047" x="8039100" y="5638800"/>
          <p14:tracePt t="45065" x="8048625" y="5619750"/>
          <p14:tracePt t="45066" x="8048625" y="5614988"/>
          <p14:tracePt t="45081" x="8067675" y="5600700"/>
          <p14:tracePt t="45097" x="8096250" y="5576888"/>
          <p14:tracePt t="45099" x="8101013" y="5572125"/>
          <p14:tracePt t="45100" x="8105775" y="5567363"/>
          <p14:tracePt t="45102" x="8110538" y="5567363"/>
          <p14:tracePt t="45113" x="8139113" y="5548313"/>
          <p14:tracePt t="45130" x="8181975" y="5529263"/>
          <p14:tracePt t="45147" x="8210550" y="5519738"/>
          <p14:tracePt t="45164" x="8239125" y="5519738"/>
          <p14:tracePt t="45166" x="8243888" y="5519738"/>
          <p14:tracePt t="45180" x="8267700" y="5524500"/>
          <p14:tracePt t="45199" x="8291513" y="5534025"/>
          <p14:tracePt t="45215" x="8301038" y="5534025"/>
          <p14:tracePt t="45230" x="8320088" y="5557838"/>
          <p14:tracePt t="45248" x="8358188" y="5605463"/>
          <p14:tracePt t="45265" x="8434388" y="5667375"/>
          <p14:tracePt t="45265" x="8439150" y="5672138"/>
          <p14:tracePt t="45266" x="8443913" y="5676900"/>
          <p14:tracePt t="45280" x="8524875" y="5729288"/>
          <p14:tracePt t="45297" x="8582025" y="5772150"/>
          <p14:tracePt t="45299" x="8582025" y="5776913"/>
          <p14:tracePt t="45314" x="8596313" y="5795963"/>
          <p14:tracePt t="45331" x="8601075" y="5824538"/>
          <p14:tracePt t="45333" x="8601075" y="5834063"/>
          <p14:tracePt t="45347" x="8591550" y="5853113"/>
          <p14:tracePt t="45365" x="8577263" y="5881688"/>
          <p14:tracePt t="45366" x="8572500" y="5881688"/>
          <p14:tracePt t="45381" x="8553450" y="5895975"/>
          <p14:tracePt t="45397" x="8505825" y="5915025"/>
          <p14:tracePt t="45415" x="8448675" y="5924550"/>
          <p14:tracePt t="45431" x="8391525" y="5929313"/>
          <p14:tracePt t="45433" x="8382000" y="5934075"/>
          <p14:tracePt t="45434" x="8377238" y="5934075"/>
          <p14:tracePt t="45448" x="8339138" y="5934075"/>
          <p14:tracePt t="45464" x="8281988" y="5934075"/>
          <p14:tracePt t="45466" x="8277225" y="5934075"/>
          <p14:tracePt t="45466" x="8277225" y="5929313"/>
          <p14:tracePt t="45482" x="8229600" y="5915025"/>
          <p14:tracePt t="45498" x="8167688" y="5891213"/>
          <p14:tracePt t="45499" x="8162925" y="5891213"/>
          <p14:tracePt t="45500" x="8153400" y="5886450"/>
          <p14:tracePt t="45514" x="8110538" y="5857875"/>
          <p14:tracePt t="45531" x="8067675" y="5810250"/>
          <p14:tracePt t="45532" x="8062913" y="5805488"/>
          <p14:tracePt t="45548" x="8039100" y="5762625"/>
          <p14:tracePt t="45564" x="8024813" y="5734050"/>
          <p14:tracePt t="45566" x="8024813" y="5729288"/>
          <p14:tracePt t="45581" x="8020050" y="5695950"/>
          <p14:tracePt t="45598" x="8024813" y="5657850"/>
          <p14:tracePt t="45599" x="8024813" y="5653088"/>
          <p14:tracePt t="45614" x="8039100" y="5610225"/>
          <p14:tracePt t="45617" x="8043863" y="5605463"/>
          <p14:tracePt t="45617" x="8043863" y="5600700"/>
          <p14:tracePt t="45618" x="8048625" y="5600700"/>
          <p14:tracePt t="45631" x="8072438" y="5562600"/>
          <p14:tracePt t="45650" x="8120063" y="5529263"/>
          <p14:tracePt t="45651" x="8129588" y="5519738"/>
          <p14:tracePt t="45664" x="8158163" y="5500688"/>
          <p14:tracePt t="45683" x="8191500" y="5486400"/>
          <p14:tracePt t="45684" x="8196263" y="5486400"/>
          <p14:tracePt t="45698" x="8215313" y="5481638"/>
          <p14:tracePt t="45716" x="8253413" y="5486400"/>
          <p14:tracePt t="45731" x="8286750" y="5514975"/>
          <p14:tracePt t="45748" x="8324850" y="5553075"/>
          <p14:tracePt t="45749" x="8324850" y="5557838"/>
          <p14:tracePt t="45765" x="8353425" y="5605463"/>
          <p14:tracePt t="45782" x="8396288" y="5662613"/>
          <p14:tracePt t="45782" x="8401050" y="5667375"/>
          <p14:tracePt t="45783" x="8405813" y="5672138"/>
          <p14:tracePt t="45798" x="8448675" y="5724525"/>
          <p14:tracePt t="45815" x="8496300" y="5767388"/>
          <p14:tracePt t="45816" x="8501063" y="5767388"/>
          <p14:tracePt t="45817" x="8501063" y="5772150"/>
          <p14:tracePt t="45832" x="8515350" y="5791200"/>
          <p14:tracePt t="45848" x="8520113" y="5824538"/>
          <p14:tracePt t="45865" x="8505825" y="5857875"/>
          <p14:tracePt t="45881" x="8462963" y="5886450"/>
          <p14:tracePt t="45884" x="8458200" y="5891213"/>
          <p14:tracePt t="45898" x="8420100" y="5910263"/>
          <p14:tracePt t="45915" x="8372475" y="5919788"/>
          <p14:tracePt t="45916" x="8367713" y="5924550"/>
          <p14:tracePt t="45933" x="8315325" y="5929313"/>
          <p14:tracePt t="45934" x="8310563" y="5929313"/>
          <p14:tracePt t="45949" x="8267700" y="5934075"/>
          <p14:tracePt t="45950" x="8262938" y="5934075"/>
          <p14:tracePt t="45966" x="8224838" y="5934075"/>
          <p14:tracePt t="45982" x="8196263" y="5934075"/>
          <p14:tracePt t="45983" x="8191500" y="5929313"/>
          <p14:tracePt t="45999" x="8162925" y="5910263"/>
          <p14:tracePt t="46015" x="8120063" y="5872163"/>
          <p14:tracePt t="46016" x="8115300" y="5867400"/>
          <p14:tracePt t="46017" x="8110538" y="5862638"/>
          <p14:tracePt t="46032" x="8072438" y="5824538"/>
          <p14:tracePt t="46048" x="8029575" y="5767388"/>
          <p14:tracePt t="46050" x="8029575" y="5762625"/>
          <p14:tracePt t="46050" x="8024813" y="5762625"/>
          <p14:tracePt t="46065" x="8010525" y="5715000"/>
          <p14:tracePt t="46082" x="8005763" y="5667375"/>
          <p14:tracePt t="46084" x="8005763" y="5662613"/>
          <p14:tracePt t="46084" x="8005763" y="5657850"/>
          <p14:tracePt t="46099" x="8020050" y="5619750"/>
          <p14:tracePt t="46115" x="8043863" y="5576888"/>
          <p14:tracePt t="46117" x="8048625" y="5572125"/>
          <p14:tracePt t="46132" x="8077200" y="5543550"/>
          <p14:tracePt t="46149" x="8120063" y="5519738"/>
          <p14:tracePt t="46152" x="8129588" y="5514975"/>
          <p14:tracePt t="46152" x="8134350" y="5514975"/>
          <p14:tracePt t="46165" x="8167688" y="5505450"/>
          <p14:tracePt t="46182" x="8205788" y="5491163"/>
          <p14:tracePt t="46184" x="8210550" y="5491163"/>
          <p14:tracePt t="46199" x="8243888" y="5486400"/>
          <p14:tracePt t="46201" x="8248650" y="5486400"/>
          <p14:tracePt t="46216" x="8262938" y="5491163"/>
          <p14:tracePt t="46217" x="8267700" y="5491163"/>
          <p14:tracePt t="46232" x="8286750" y="5510213"/>
          <p14:tracePt t="46249" x="8324850" y="5562600"/>
          <p14:tracePt t="46251" x="8329613" y="5572125"/>
          <p14:tracePt t="46251" x="8334375" y="5576888"/>
          <p14:tracePt t="46266" x="8386763" y="5629275"/>
          <p14:tracePt t="46282" x="8434388" y="5676900"/>
          <p14:tracePt t="46284" x="8439150" y="5676900"/>
          <p14:tracePt t="46284" x="8439150" y="5681663"/>
          <p14:tracePt t="46299" x="8458200" y="5700713"/>
          <p14:tracePt t="46316" x="8462963" y="5719763"/>
          <p14:tracePt t="46318" x="8462963" y="5724525"/>
          <p14:tracePt t="46332" x="8462963" y="5757863"/>
          <p14:tracePt t="46349" x="8448675" y="5795963"/>
          <p14:tracePt t="46351" x="8448675" y="5800725"/>
          <p14:tracePt t="46367" x="8420100" y="5834063"/>
          <p14:tracePt t="46382" x="8382000" y="5853113"/>
          <p14:tracePt t="46384" x="8377238" y="5853113"/>
          <p14:tracePt t="46384" x="8372475" y="5853113"/>
          <p14:tracePt t="46385" x="8367713" y="5857875"/>
          <p14:tracePt t="46399" x="8310563" y="5867400"/>
          <p14:tracePt t="46417" x="8220075" y="5876925"/>
          <p14:tracePt t="46418" x="8215313" y="5876925"/>
          <p14:tracePt t="46433" x="8134350" y="5876925"/>
          <p14:tracePt t="46435" x="8120063" y="5876925"/>
          <p14:tracePt t="46449" x="8072438" y="5867400"/>
          <p14:tracePt t="46451" x="8067675" y="5867400"/>
          <p14:tracePt t="46468" x="8043863" y="5848350"/>
          <p14:tracePt t="46483" x="8034338" y="5805488"/>
          <p14:tracePt t="46485" x="8034338" y="5800725"/>
          <p14:tracePt t="46485" x="8034338" y="5795963"/>
          <p14:tracePt t="46499" x="8029575" y="5738813"/>
          <p14:tracePt t="46516" x="8034338" y="5657850"/>
          <p14:tracePt t="46517" x="8039100" y="5653088"/>
          <p14:tracePt t="46533" x="8062913" y="5581650"/>
          <p14:tracePt t="46549" x="8120063" y="5505450"/>
          <p14:tracePt t="46551" x="8120063" y="5500688"/>
          <p14:tracePt t="46552" x="8129588" y="5491163"/>
          <p14:tracePt t="46566" x="8186738" y="5438775"/>
          <p14:tracePt t="46583" x="8248650" y="5395913"/>
          <p14:tracePt t="46585" x="8258175" y="5395913"/>
          <p14:tracePt t="46585" x="8258175" y="5391150"/>
          <p14:tracePt t="46586" x="8262938" y="5391150"/>
          <p14:tracePt t="46599" x="8291513" y="5381625"/>
          <p14:tracePt t="46616" x="8301038" y="5381625"/>
          <p14:tracePt t="46633" x="8305800" y="5386388"/>
          <p14:tracePt t="46650" x="8324850" y="5414963"/>
          <p14:tracePt t="46651" x="8324850" y="5419725"/>
          <p14:tracePt t="46668" x="8343900" y="5448300"/>
          <p14:tracePt t="46685" x="8362950" y="5491163"/>
          <p14:tracePt t="46686" x="8362950" y="5495925"/>
          <p14:tracePt t="46700" x="8367713" y="5529263"/>
          <p14:tracePt t="46717" x="8367713" y="5557838"/>
          <p14:tracePt t="46718" x="8367713" y="5562600"/>
          <p14:tracePt t="46733" x="8353425" y="5586413"/>
          <p14:tracePt t="46750" x="8334375" y="5614988"/>
          <p14:tracePt t="46767" x="8310563" y="5643563"/>
          <p14:tracePt t="46783" x="8291513" y="5662613"/>
          <p14:tracePt t="46800" x="8286750" y="5662613"/>
          <p14:tracePt t="46843" x="8286750" y="5657850"/>
          <p14:tracePt t="46845" x="8281988" y="5657850"/>
          <p14:tracePt t="46850" x="8281988" y="5653088"/>
          <p14:tracePt t="46867" x="8281988" y="5648325"/>
          <p14:tracePt t="46883" x="8277225" y="5638800"/>
          <p14:tracePt t="46902" x="8272463" y="5629275"/>
          <p14:tracePt t="46903" x="0" y="0"/>
        </p14:tracePtLst>
        <p14:tracePtLst>
          <p14:tracePt t="52348" x="2143125" y="4362450"/>
          <p14:tracePt t="52467" x="2143125" y="4367213"/>
          <p14:tracePt t="52470" x="2147888" y="4367213"/>
          <p14:tracePt t="52477" x="2152650" y="4367213"/>
          <p14:tracePt t="52494" x="2166938" y="4367213"/>
          <p14:tracePt t="52511" x="2176463" y="4367213"/>
          <p14:tracePt t="52527" x="2185988" y="4367213"/>
          <p14:tracePt t="52544" x="2190750" y="4367213"/>
          <p14:tracePt t="52560" x="2195513" y="4367213"/>
          <p14:tracePt t="52577" x="2209800" y="4371975"/>
          <p14:tracePt t="52594" x="2228850" y="4371975"/>
          <p14:tracePt t="52610" x="2252663" y="4371975"/>
          <p14:tracePt t="52627" x="2286000" y="4376738"/>
          <p14:tracePt t="52644" x="2319338" y="4376738"/>
          <p14:tracePt t="52660" x="2347913" y="4381500"/>
          <p14:tracePt t="52677" x="2362200" y="4381500"/>
          <p14:tracePt t="52694" x="2366963" y="4381500"/>
          <p14:tracePt t="52711" x="2371725" y="4381500"/>
          <p14:tracePt t="52727" x="2376488" y="4376738"/>
          <p14:tracePt t="52744" x="2381250" y="4376738"/>
          <p14:tracePt t="52762" x="2386013" y="4376738"/>
          <p14:tracePt t="52888" x="2390775" y="4376738"/>
          <p14:tracePt t="52893" x="2395538" y="4376738"/>
          <p14:tracePt t="52898" x="2400300" y="4376738"/>
          <p14:tracePt t="52911" x="2414588" y="4376738"/>
          <p14:tracePt t="52928" x="2433638" y="4376738"/>
          <p14:tracePt t="52930" x="2438400" y="4376738"/>
          <p14:tracePt t="52944" x="2452688" y="4376738"/>
          <p14:tracePt t="52961" x="2462213" y="4376738"/>
          <p14:tracePt t="52978" x="2471738" y="4376738"/>
          <p14:tracePt t="52996" x="2486025" y="4376738"/>
          <p14:tracePt t="53011" x="2500313" y="4381500"/>
          <p14:tracePt t="53028" x="2519363" y="4381500"/>
          <p14:tracePt t="53045" x="2538413" y="4381500"/>
          <p14:tracePt t="53061" x="2552700" y="4386263"/>
          <p14:tracePt t="53078" x="2566988" y="4386263"/>
          <p14:tracePt t="53095" x="2581275" y="4391025"/>
          <p14:tracePt t="53097" x="2586038" y="4391025"/>
          <p14:tracePt t="53111" x="2609850" y="4391025"/>
          <p14:tracePt t="53128" x="2633663" y="4395788"/>
          <p14:tracePt t="53130" x="2638425" y="4395788"/>
          <p14:tracePt t="53145" x="2652713" y="4400550"/>
          <p14:tracePt t="53161" x="2667000" y="4400550"/>
          <p14:tracePt t="53178" x="2681288" y="4405313"/>
          <p14:tracePt t="53195" x="2700338" y="4405313"/>
          <p14:tracePt t="53197" x="2705100" y="4405313"/>
          <p14:tracePt t="53211" x="2733675" y="4405313"/>
          <p14:tracePt t="53228" x="2767013" y="4405313"/>
          <p14:tracePt t="53230" x="2771775" y="4405313"/>
          <p14:tracePt t="53245" x="2795588" y="4405313"/>
          <p14:tracePt t="53262" x="2819400" y="4405313"/>
          <p14:tracePt t="53264" x="2824163" y="4405313"/>
          <p14:tracePt t="53278" x="2838450" y="4400550"/>
          <p14:tracePt t="53295" x="2852738" y="4400550"/>
          <p14:tracePt t="53312" x="2876550" y="4400550"/>
          <p14:tracePt t="53328" x="2905125" y="4395788"/>
          <p14:tracePt t="53330" x="2909888" y="4395788"/>
          <p14:tracePt t="53346" x="2943225" y="4395788"/>
          <p14:tracePt t="53362" x="2976563" y="4391025"/>
          <p14:tracePt t="53378" x="3009900" y="4391025"/>
          <p14:tracePt t="53395" x="3048000" y="4391025"/>
          <p14:tracePt t="53397" x="3052763" y="4391025"/>
          <p14:tracePt t="53412" x="3090863" y="4391025"/>
          <p14:tracePt t="53428" x="3143250" y="4391025"/>
          <p14:tracePt t="53445" x="3200400" y="4395788"/>
          <p14:tracePt t="53448" x="3209925" y="4395788"/>
          <p14:tracePt t="53449" x="3214688" y="4395788"/>
          <p14:tracePt t="53462" x="3252788" y="4395788"/>
          <p14:tracePt t="53479" x="3300413" y="4395788"/>
          <p14:tracePt t="53481" x="3305175" y="4395788"/>
          <p14:tracePt t="53495" x="3348038" y="4395788"/>
          <p14:tracePt t="53512" x="3395663" y="4395788"/>
          <p14:tracePt t="53529" x="3457575" y="4391025"/>
          <p14:tracePt t="53531" x="3467100" y="4391025"/>
          <p14:tracePt t="53545" x="3509963" y="4391025"/>
          <p14:tracePt t="53563" x="3557588" y="4386263"/>
          <p14:tracePt t="53579" x="3600450" y="4381500"/>
          <p14:tracePt t="53595" x="3643313" y="4376738"/>
          <p14:tracePt t="53598" x="3652838" y="4376738"/>
          <p14:tracePt t="53614" x="3690938" y="4371975"/>
          <p14:tracePt t="53615" x="3700463" y="4371975"/>
          <p14:tracePt t="53629" x="3738563" y="4371975"/>
          <p14:tracePt t="53646" x="3795713" y="4367213"/>
          <p14:tracePt t="53647" x="3800475" y="4367213"/>
          <p14:tracePt t="53662" x="3843338" y="4362450"/>
          <p14:tracePt t="53679" x="3895725" y="4357688"/>
          <p14:tracePt t="53680" x="3900488" y="4357688"/>
          <p14:tracePt t="53695" x="3943350" y="4352925"/>
          <p14:tracePt t="53697" x="3948113" y="4352925"/>
          <p14:tracePt t="53713" x="3986213" y="4348163"/>
          <p14:tracePt t="53714" x="3990975" y="4348163"/>
          <p14:tracePt t="53729" x="4024313" y="4348163"/>
          <p14:tracePt t="53746" x="4062413" y="4348163"/>
          <p14:tracePt t="53762" x="4110038" y="4343400"/>
          <p14:tracePt t="53779" x="4167188" y="4333875"/>
          <p14:tracePt t="53796" x="4214813" y="4329113"/>
          <p14:tracePt t="53812" x="4262438" y="4324350"/>
          <p14:tracePt t="53813" x="4267200" y="4324350"/>
          <p14:tracePt t="53829" x="4319588" y="4319588"/>
          <p14:tracePt t="53846" x="4367213" y="4319588"/>
          <p14:tracePt t="53863" x="4405313" y="4314825"/>
          <p14:tracePt t="53879" x="4433888" y="4314825"/>
          <p14:tracePt t="53896" x="4457700" y="4310063"/>
          <p14:tracePt t="53913" x="4500563" y="4310063"/>
          <p14:tracePt t="53913" x="4505325" y="4305300"/>
          <p14:tracePt t="53929" x="4557713" y="4305300"/>
          <p14:tracePt t="53946" x="4605338" y="4295775"/>
          <p14:tracePt t="53948" x="4610100" y="4295775"/>
          <p14:tracePt t="53964" x="4652963" y="4295775"/>
          <p14:tracePt t="53980" x="4691063" y="4291013"/>
          <p14:tracePt t="53981" x="4695825" y="4291013"/>
          <p14:tracePt t="53996" x="4729163" y="4281488"/>
          <p14:tracePt t="54013" x="4762500" y="4276725"/>
          <p14:tracePt t="54014" x="4767263" y="4276725"/>
          <p14:tracePt t="54015" x="4772025" y="4271963"/>
          <p14:tracePt t="54029" x="4795838" y="4267200"/>
          <p14:tracePt t="54046" x="4824413" y="4257675"/>
          <p14:tracePt t="54049" x="4829175" y="4257675"/>
          <p14:tracePt t="54049" x="4833938" y="4257675"/>
          <p14:tracePt t="54063" x="4852988" y="4252913"/>
          <p14:tracePt t="54080" x="4895850" y="4243388"/>
          <p14:tracePt t="54096" x="4933950" y="4233863"/>
          <p14:tracePt t="54113" x="4962525" y="4224338"/>
          <p14:tracePt t="54115" x="4967288" y="4224338"/>
          <p14:tracePt t="54130" x="4995863" y="4210050"/>
          <p14:tracePt t="54146" x="5024438" y="4200525"/>
          <p14:tracePt t="54164" x="5057775" y="4191000"/>
          <p14:tracePt t="54180" x="5091113" y="4181475"/>
          <p14:tracePt t="54182" x="5095875" y="4181475"/>
          <p14:tracePt t="54182" x="5100638" y="4181475"/>
          <p14:tracePt t="54196" x="5133975" y="4176713"/>
          <p14:tracePt t="54214" x="5172075" y="4162425"/>
          <p14:tracePt t="54230" x="5200650" y="4152900"/>
          <p14:tracePt t="54247" x="5238750" y="4143375"/>
          <p14:tracePt t="54248" x="5243513" y="4143375"/>
          <p14:tracePt t="54263" x="5286375" y="4133850"/>
          <p14:tracePt t="54280" x="5338763" y="4124325"/>
          <p14:tracePt t="54281" x="5343525" y="4124325"/>
          <p14:tracePt t="54297" x="5395913" y="4110038"/>
          <p14:tracePt t="54313" x="5448300" y="4090988"/>
          <p14:tracePt t="54330" x="5486400" y="4081463"/>
          <p14:tracePt t="54332" x="5491163" y="4081463"/>
          <p14:tracePt t="54332" x="5491163" y="4076700"/>
          <p14:tracePt t="54347" x="5519738" y="4071938"/>
          <p14:tracePt t="54348" x="5524500" y="4071938"/>
          <p14:tracePt t="54364" x="5548313" y="4062413"/>
          <p14:tracePt t="54380" x="5586413" y="4048125"/>
          <p14:tracePt t="54397" x="5614988" y="4033838"/>
          <p14:tracePt t="54414" x="5634038" y="4024313"/>
          <p14:tracePt t="54430" x="5648325" y="4014788"/>
          <p14:tracePt t="54447" x="5662613" y="4005263"/>
          <p14:tracePt t="54465" x="5676900" y="3995738"/>
          <p14:tracePt t="54481" x="5695950" y="3986213"/>
          <p14:tracePt t="54483" x="5700713" y="3986213"/>
          <p14:tracePt t="54497" x="5719763" y="3976688"/>
          <p14:tracePt t="54514" x="5738813" y="3971925"/>
          <p14:tracePt t="54516" x="5738813" y="3967163"/>
          <p14:tracePt t="54516" x="5743575" y="3967163"/>
          <p14:tracePt t="54530" x="5753100" y="3962400"/>
          <p14:tracePt t="54547" x="5767388" y="3957638"/>
          <p14:tracePt t="54564" x="5781675" y="3952875"/>
          <p14:tracePt t="54581" x="5805488" y="3938588"/>
          <p14:tracePt t="54583" x="5810250" y="3938588"/>
          <p14:tracePt t="54597" x="5834063" y="3933825"/>
          <p14:tracePt t="54614" x="5857875" y="3924300"/>
          <p14:tracePt t="54616" x="5862638" y="3919538"/>
          <p14:tracePt t="54631" x="5881688" y="3910013"/>
          <p14:tracePt t="54648" x="5900738" y="3900488"/>
          <p14:tracePt t="54664" x="5910263" y="3895725"/>
          <p14:tracePt t="54681" x="5929313" y="3886200"/>
          <p14:tracePt t="54682" x="5934075" y="3881438"/>
          <p14:tracePt t="54699" x="5953125" y="3871913"/>
          <p14:tracePt t="54716" x="5981700" y="3857625"/>
          <p14:tracePt t="54731" x="6000750" y="3843338"/>
          <p14:tracePt t="54747" x="6024563" y="3824288"/>
          <p14:tracePt t="54764" x="6038850" y="3810000"/>
          <p14:tracePt t="54781" x="6062663" y="3800475"/>
          <p14:tracePt t="54783" x="6062663" y="3795713"/>
          <p14:tracePt t="54798" x="6081713" y="3786188"/>
          <p14:tracePt t="54814" x="6105525" y="3767138"/>
          <p14:tracePt t="54831" x="6124575" y="3752850"/>
          <p14:tracePt t="54848" x="6138863" y="3738563"/>
          <p14:tracePt t="54850" x="6143625" y="3738563"/>
          <p14:tracePt t="54864" x="6157913" y="3724275"/>
          <p14:tracePt t="54881" x="6181725" y="3705225"/>
          <p14:tracePt t="54898" x="6205538" y="3686175"/>
          <p14:tracePt t="54915" x="6224588" y="3667125"/>
          <p14:tracePt t="54916" x="6229350" y="3662363"/>
          <p14:tracePt t="54931" x="6243638" y="3648075"/>
          <p14:tracePt t="54948" x="6253163" y="3638550"/>
          <p14:tracePt t="54967" x="6262688" y="3629025"/>
          <p14:tracePt t="54983" x="6262688" y="3624263"/>
          <p14:tracePt t="54999" x="6272213" y="3619500"/>
          <p14:tracePt t="55015" x="6291263" y="3600450"/>
          <p14:tracePt t="55034" x="6315075" y="3576638"/>
          <p14:tracePt t="55034" x="6315075" y="3571875"/>
          <p14:tracePt t="55048" x="6329363" y="3557588"/>
          <p14:tracePt t="55067" x="6343650" y="3538538"/>
          <p14:tracePt t="55082" x="6357938" y="3524250"/>
          <p14:tracePt t="55098" x="6367463" y="3509963"/>
          <p14:tracePt t="55115" x="6376988" y="3500438"/>
          <p14:tracePt t="55132" x="6381750" y="3490913"/>
          <p14:tracePt t="55148" x="6391275" y="3476625"/>
          <p14:tracePt t="55165" x="6400800" y="3462338"/>
          <p14:tracePt t="55166" x="6405563" y="3462338"/>
          <p14:tracePt t="55183" x="6415088" y="3448050"/>
          <p14:tracePt t="55199" x="6419850" y="3438525"/>
          <p14:tracePt t="55201" x="6424613" y="3438525"/>
          <p14:tracePt t="55201" x="6424613" y="3433763"/>
          <p14:tracePt t="55216" x="6429375" y="3429000"/>
          <p14:tracePt t="55232" x="6438900" y="3414713"/>
          <p14:tracePt t="55248" x="6448425" y="3400425"/>
          <p14:tracePt t="55265" x="6457950" y="3390900"/>
          <p14:tracePt t="55266" x="6457950" y="3386138"/>
          <p14:tracePt t="55282" x="6462713" y="3376613"/>
          <p14:tracePt t="55298" x="6472238" y="3362325"/>
          <p14:tracePt t="55315" x="6481763" y="3348038"/>
          <p14:tracePt t="55332" x="6496050" y="3328988"/>
          <p14:tracePt t="55333" x="6496050" y="3324225"/>
          <p14:tracePt t="55349" x="6500813" y="3309938"/>
          <p14:tracePt t="55365" x="6510338" y="3290888"/>
          <p14:tracePt t="55382" x="6515100" y="3276600"/>
          <p14:tracePt t="55399" x="6519863" y="3262313"/>
          <p14:tracePt t="55401" x="6524625" y="3262313"/>
          <p14:tracePt t="55415" x="6529388" y="3248025"/>
          <p14:tracePt t="55432" x="6538913" y="3228975"/>
          <p14:tracePt t="55449" x="6543675" y="3209925"/>
          <p14:tracePt t="55465" x="6548438" y="3195638"/>
          <p14:tracePt t="55467" x="6553200" y="3190875"/>
          <p14:tracePt t="55482" x="6557963" y="3171825"/>
          <p14:tracePt t="55499" x="6567488" y="3148013"/>
          <p14:tracePt t="55500" x="6567488" y="3143250"/>
          <p14:tracePt t="55502" x="6567488" y="3138488"/>
          <p14:tracePt t="55502" x="6572250" y="3138488"/>
          <p14:tracePt t="55516" x="6577013" y="3114675"/>
          <p14:tracePt t="55532" x="6586538" y="3086100"/>
          <p14:tracePt t="55549" x="6596063" y="3062288"/>
          <p14:tracePt t="55566" x="6605588" y="3038475"/>
          <p14:tracePt t="55582" x="6610350" y="3019425"/>
          <p14:tracePt t="55599" x="6615113" y="3000375"/>
          <p14:tracePt t="55616" x="6624638" y="2981325"/>
          <p14:tracePt t="55632" x="6629400" y="2967038"/>
          <p14:tracePt t="55649" x="6634163" y="2957513"/>
          <p14:tracePt t="55666" x="6634163" y="2943225"/>
          <p14:tracePt t="55682" x="6638925" y="2933700"/>
          <p14:tracePt t="55699" x="6638925" y="2928938"/>
          <p14:tracePt t="55716" x="6643688" y="2924175"/>
          <p14:tracePt t="55766" x="6643688" y="2919413"/>
          <p14:tracePt t="55771" x="6648450" y="2919413"/>
          <p14:tracePt t="55783" x="6648450" y="2914650"/>
          <p14:tracePt t="55799" x="6653213" y="2905125"/>
          <p14:tracePt t="55801" x="6653213" y="2900363"/>
          <p14:tracePt t="55816" x="6662738" y="2890838"/>
          <p14:tracePt t="55833" x="6667500" y="2876550"/>
          <p14:tracePt t="55849" x="6672263" y="2867025"/>
          <p14:tracePt t="55866" x="6677025" y="2852738"/>
          <p14:tracePt t="55883" x="6681788" y="2843213"/>
          <p14:tracePt t="55900" x="6681788" y="2833688"/>
          <p14:tracePt t="55902" x="6686550" y="2833688"/>
          <p14:tracePt t="55969" x="6686550" y="2828925"/>
          <p14:tracePt t="55993" x="6691313" y="2828925"/>
          <p14:tracePt t="55998" x="6691313" y="2824163"/>
          <p14:tracePt t="56017" x="6691313" y="2819400"/>
          <p14:tracePt t="56030" x="6691313" y="2814638"/>
          <p14:tracePt t="56033" x="6696075" y="2814638"/>
          <p14:tracePt t="56050" x="6700838" y="2809875"/>
          <p14:tracePt t="56067" x="6705600" y="2805113"/>
          <p14:tracePt t="56068" x="6705600" y="2800350"/>
          <p14:tracePt t="56083" x="6705600" y="2795588"/>
          <p14:tracePt t="56100" x="6715125" y="2790825"/>
          <p14:tracePt t="56117" x="6719888" y="2781300"/>
          <p14:tracePt t="56133" x="6724650" y="2776538"/>
          <p14:tracePt t="56150" x="6729413" y="2767013"/>
          <p14:tracePt t="56169" x="6743700" y="2747963"/>
          <p14:tracePt t="56183" x="6753225" y="2738438"/>
          <p14:tracePt t="56200" x="6762750" y="2724150"/>
          <p14:tracePt t="56202" x="6762750" y="2719388"/>
          <p14:tracePt t="56217" x="6772275" y="2714625"/>
          <p14:tracePt t="56233" x="6781800" y="2700338"/>
          <p14:tracePt t="56250" x="6796088" y="2690813"/>
          <p14:tracePt t="56267" x="6805613" y="2671763"/>
          <p14:tracePt t="56269" x="6810375" y="2671763"/>
          <p14:tracePt t="56284" x="6819900" y="2657475"/>
          <p14:tracePt t="56300" x="6829425" y="2647950"/>
          <p14:tracePt t="56317" x="6838950" y="2638425"/>
          <p14:tracePt t="56334" x="6848475" y="2628900"/>
          <p14:tracePt t="56336" x="6853238" y="2624138"/>
          <p14:tracePt t="56350" x="6862763" y="2614613"/>
          <p14:tracePt t="56368" x="6881813" y="2600325"/>
          <p14:tracePt t="56384" x="6891338" y="2590800"/>
          <p14:tracePt t="56401" x="6910388" y="2581275"/>
          <p14:tracePt t="56402" x="6910388" y="2576513"/>
          <p14:tracePt t="56419" x="6924675" y="2566988"/>
          <p14:tracePt t="56434" x="6938963" y="2562225"/>
          <p14:tracePt t="56436" x="6943725" y="2557463"/>
          <p14:tracePt t="56451" x="6958013" y="2547938"/>
          <p14:tracePt t="56453" x="6962775" y="2543175"/>
          <p14:tracePt t="56468" x="6991350" y="2524125"/>
          <p14:tracePt t="56484" x="7010400" y="2509838"/>
          <p14:tracePt t="56485" x="7015163" y="2505075"/>
          <p14:tracePt t="56501" x="7034213" y="2495550"/>
          <p14:tracePt t="56517" x="7053263" y="2481263"/>
          <p14:tracePt t="56534" x="7067550" y="2466975"/>
          <p14:tracePt t="56551" x="7086600" y="2452688"/>
          <p14:tracePt t="56551" x="7091363" y="2452688"/>
          <p14:tracePt t="56567" x="7110413" y="2438400"/>
          <p14:tracePt t="56584" x="7129463" y="2424113"/>
          <p14:tracePt t="56601" x="7143750" y="2414588"/>
          <p14:tracePt t="56617" x="7148513" y="2409825"/>
          <p14:tracePt t="56635" x="7158038" y="2405063"/>
          <p14:tracePt t="56651" x="7172325" y="2400300"/>
          <p14:tracePt t="56667" x="7186613" y="2390775"/>
          <p14:tracePt t="56684" x="7196138" y="2386013"/>
          <p14:tracePt t="56701" x="7200900" y="2386013"/>
          <p14:tracePt t="56718" x="7210425" y="2386013"/>
          <p14:tracePt t="56734" x="7229475" y="2376488"/>
          <p14:tracePt t="56751" x="7248525" y="2371725"/>
          <p14:tracePt t="56753" x="7253288" y="2371725"/>
          <p14:tracePt t="56768" x="7272338" y="2362200"/>
          <p14:tracePt t="56785" x="7286625" y="2357438"/>
          <p14:tracePt t="56801" x="7296150" y="2352675"/>
          <p14:tracePt t="56818" x="7305675" y="2352675"/>
          <p14:tracePt t="56819" x="7305675" y="2347913"/>
          <p14:tracePt t="56835" x="7310438" y="2347913"/>
          <p14:tracePt t="56852" x="7315200" y="2347913"/>
          <p14:tracePt t="56868" x="7324725" y="2343150"/>
          <p14:tracePt t="56885" x="7343775" y="2338388"/>
          <p14:tracePt t="56886" x="7348538" y="2338388"/>
          <p14:tracePt t="56903" x="7367588" y="2333625"/>
          <p14:tracePt t="56920" x="7391400" y="2328863"/>
          <p14:tracePt t="56921" x="7396163" y="2328863"/>
          <p14:tracePt t="56935" x="7405688" y="2328863"/>
          <p14:tracePt t="56937" x="7410450" y="2324100"/>
          <p14:tracePt t="56951" x="7415213" y="2324100"/>
          <p14:tracePt t="56968" x="7419975" y="2324100"/>
          <p14:tracePt t="56985" x="7424738" y="2324100"/>
          <p14:tracePt t="57002" x="7429500" y="2324100"/>
          <p14:tracePt t="57018" x="7443788" y="2319338"/>
          <p14:tracePt t="57035" x="7453313" y="2319338"/>
          <p14:tracePt t="57052" x="7467600" y="2319338"/>
          <p14:tracePt t="57069" x="7481888" y="2314575"/>
          <p14:tracePt t="57085" x="7496175" y="2309813"/>
          <p14:tracePt t="57102" x="7505700" y="2309813"/>
          <p14:tracePt t="57120" x="7515225" y="2309813"/>
          <p14:tracePt t="57121" x="7519988" y="2305050"/>
          <p14:tracePt t="57135" x="7534275" y="2305050"/>
          <p14:tracePt t="57152" x="7553325" y="2295525"/>
          <p14:tracePt t="57154" x="7558088" y="2295525"/>
          <p14:tracePt t="57169" x="7567613" y="2295525"/>
          <p14:tracePt t="57185" x="7572375" y="2295525"/>
          <p14:tracePt t="57202" x="7581900" y="2290763"/>
          <p14:tracePt t="57219" x="7596188" y="2290763"/>
          <p14:tracePt t="57221" x="7600950" y="2286000"/>
          <p14:tracePt t="57235" x="7610475" y="2286000"/>
          <p14:tracePt t="57252" x="7615238" y="2281238"/>
          <p14:tracePt t="57269" x="7624763" y="2281238"/>
          <p14:tracePt t="57285" x="7639050" y="2281238"/>
          <p14:tracePt t="57287" x="7639050" y="2276475"/>
          <p14:tracePt t="57288" x="7643813" y="2276475"/>
          <p14:tracePt t="57302" x="7653338" y="2276475"/>
          <p14:tracePt t="57319" x="7667625" y="2271713"/>
          <p14:tracePt t="57335" x="7672388" y="2271713"/>
          <p14:tracePt t="57352" x="7677150" y="2271713"/>
          <p14:tracePt t="57371" x="7686675" y="2266950"/>
          <p14:tracePt t="57386" x="7696200" y="2266950"/>
          <p14:tracePt t="57403" x="7710488" y="2262188"/>
          <p14:tracePt t="57404" x="7715250" y="2262188"/>
          <p14:tracePt t="57419" x="7724775" y="2257425"/>
          <p14:tracePt t="57436" x="7734300" y="2252663"/>
          <p14:tracePt t="57452" x="7743825" y="2247900"/>
          <p14:tracePt t="57469" x="7758113" y="2243138"/>
          <p14:tracePt t="57486" x="7767638" y="2243138"/>
          <p14:tracePt t="57502" x="7777163" y="2238375"/>
          <p14:tracePt t="57519" x="7786688" y="2233613"/>
          <p14:tracePt t="57536" x="7791450" y="2228850"/>
          <p14:tracePt t="57553" x="7800975" y="2224088"/>
          <p14:tracePt t="57554" x="7805738" y="2224088"/>
          <p14:tracePt t="57569" x="7815263" y="2219325"/>
          <p14:tracePt t="57586" x="7834313" y="2209800"/>
          <p14:tracePt t="57587" x="7839075" y="2209800"/>
          <p14:tracePt t="57603" x="7862888" y="2205038"/>
          <p14:tracePt t="57621" x="7881938" y="2195513"/>
          <p14:tracePt t="57637" x="7896225" y="2190750"/>
          <p14:tracePt t="57653" x="7905750" y="2190750"/>
          <p14:tracePt t="57655" x="7910513" y="2190750"/>
          <p14:tracePt t="57670" x="7920038" y="2185988"/>
          <p14:tracePt t="57686" x="7929563" y="2185988"/>
          <p14:tracePt t="57703" x="7943850" y="2181225"/>
          <p14:tracePt t="57719" x="7953375" y="2181225"/>
          <p14:tracePt t="57736" x="7962900" y="2176463"/>
          <p14:tracePt t="57753" x="7981950" y="2176463"/>
          <p14:tracePt t="57770" x="8001000" y="2176463"/>
          <p14:tracePt t="57786" x="8024813" y="2176463"/>
          <p14:tracePt t="57788" x="8029575" y="2176463"/>
          <p14:tracePt t="57804" x="8048625" y="2171700"/>
          <p14:tracePt t="57820" x="8067675" y="2171700"/>
          <p14:tracePt t="57838" x="8072438" y="2171700"/>
          <p14:tracePt t="57839" x="8077200" y="2171700"/>
          <p14:tracePt t="57853" x="8081963" y="2171700"/>
          <p14:tracePt t="57871" x="8091488" y="2171700"/>
          <p14:tracePt t="57887" x="8105775" y="2171700"/>
          <p14:tracePt t="57905" x="8120063" y="2171700"/>
          <p14:tracePt t="57906" x="8120063" y="2166938"/>
          <p14:tracePt t="57920" x="8124825" y="2166938"/>
          <p14:tracePt t="57937" x="8129588" y="2166938"/>
          <p14:tracePt t="57953" x="8134350" y="2166938"/>
          <p14:tracePt t="57970" x="8139113" y="2166938"/>
          <p14:tracePt t="57987" x="8148638" y="2166938"/>
          <p14:tracePt t="58003" x="8158163" y="2162175"/>
          <p14:tracePt t="58005" x="8162925" y="2162175"/>
          <p14:tracePt t="58021" x="8172450" y="2162175"/>
          <p14:tracePt t="58037" x="8177213" y="2162175"/>
          <p14:tracePt t="58078" x="8181975" y="2162175"/>
          <p14:tracePt t="58087" x="8186738" y="2162175"/>
          <p14:tracePt t="58091" x="8191500" y="2162175"/>
          <p14:tracePt t="58104" x="8201025" y="2157413"/>
          <p14:tracePt t="58105" x="8205788" y="2157413"/>
          <p14:tracePt t="58120" x="8220075" y="2157413"/>
          <p14:tracePt t="58138" x="8234363" y="2152650"/>
          <p14:tracePt t="58154" x="8243888" y="2152650"/>
          <p14:tracePt t="58170" x="8248650" y="2152650"/>
          <p14:tracePt t="58187" x="8253413" y="2152650"/>
          <p14:tracePt t="58204" x="8258175" y="2147888"/>
          <p14:tracePt t="58220" x="8267700" y="2147888"/>
          <p14:tracePt t="58238" x="8277225" y="2147888"/>
          <p14:tracePt t="58254" x="8281988" y="2147888"/>
          <p14:tracePt t="58270" x="8286750" y="2147888"/>
          <p14:tracePt t="58305" x="8291513" y="2147888"/>
          <p14:tracePt t="58325" x="8296275" y="2147888"/>
          <p14:tracePt t="58330" x="8301038" y="2147888"/>
          <p14:tracePt t="58338" x="8310563" y="2147888"/>
          <p14:tracePt t="58355" x="8334375" y="2147888"/>
          <p14:tracePt t="58371" x="8362950" y="2147888"/>
          <p14:tracePt t="58387" x="8372475" y="2147888"/>
          <p14:tracePt t="58404" x="8377238" y="2147888"/>
          <p14:tracePt t="58983" x="8377238" y="2143125"/>
          <p14:tracePt t="58987" x="8372475" y="2143125"/>
          <p14:tracePt t="58990" x="8372475" y="2138363"/>
          <p14:tracePt t="59005" x="8348663" y="2128838"/>
          <p14:tracePt t="59007" x="8343900" y="2128838"/>
          <p14:tracePt t="59022" x="8339138" y="2128838"/>
          <p14:tracePt t="59039" x="8339138" y="2124075"/>
          <p14:tracePt t="60548" x="8339138" y="2128838"/>
          <p14:tracePt t="62443" x="8339138" y="2133600"/>
          <p14:tracePt t="62445" x="8339138" y="2138363"/>
          <p14:tracePt t="62461" x="8343900" y="2162175"/>
          <p14:tracePt t="62478" x="8348663" y="2185988"/>
          <p14:tracePt t="62495" x="8358188" y="2214563"/>
          <p14:tracePt t="62511" x="8358188" y="2238375"/>
          <p14:tracePt t="62528" x="8362950" y="2262188"/>
          <p14:tracePt t="62545" x="8367713" y="2286000"/>
          <p14:tracePt t="62561" x="8372475" y="2314575"/>
          <p14:tracePt t="62578" x="8372475" y="2347913"/>
          <p14:tracePt t="62595" x="8372475" y="2386013"/>
          <p14:tracePt t="62597" x="8372475" y="2395538"/>
          <p14:tracePt t="62612" x="8377238" y="2443163"/>
          <p14:tracePt t="62628" x="8386763" y="2509838"/>
          <p14:tracePt t="62630" x="8391525" y="2519363"/>
          <p14:tracePt t="62645" x="8396288" y="2576513"/>
          <p14:tracePt t="62662" x="8410575" y="2652713"/>
          <p14:tracePt t="62664" x="8410575" y="2662238"/>
          <p14:tracePt t="62664" x="8415338" y="2667000"/>
          <p14:tracePt t="62678" x="8424863" y="2733675"/>
          <p14:tracePt t="62695" x="8434388" y="2824163"/>
          <p14:tracePt t="62697" x="8434388" y="2828925"/>
          <p14:tracePt t="62697" x="8434388" y="2833688"/>
          <p14:tracePt t="62712" x="8439150" y="2905125"/>
          <p14:tracePt t="62729" x="8443913" y="2995613"/>
          <p14:tracePt t="62730" x="8443913" y="3000375"/>
          <p14:tracePt t="62731" x="8443913" y="3005138"/>
          <p14:tracePt t="62731" x="8443913" y="3009900"/>
          <p14:tracePt t="62745" x="8448675" y="3076575"/>
          <p14:tracePt t="62762" x="8453438" y="3148013"/>
          <p14:tracePt t="62763" x="8453438" y="3152775"/>
          <p14:tracePt t="62764" x="8453438" y="3157538"/>
          <p14:tracePt t="62779" x="8453438" y="3209925"/>
          <p14:tracePt t="62795" x="8453438" y="3262313"/>
          <p14:tracePt t="62797" x="8453438" y="3271838"/>
          <p14:tracePt t="62812" x="8453438" y="3309938"/>
          <p14:tracePt t="62829" x="8448675" y="3357563"/>
          <p14:tracePt t="62830" x="8448675" y="3362325"/>
          <p14:tracePt t="62845" x="8443913" y="3400425"/>
          <p14:tracePt t="62862" x="8434388" y="3433763"/>
          <p14:tracePt t="62864" x="8434388" y="3438525"/>
          <p14:tracePt t="62879" x="8429625" y="3476625"/>
          <p14:tracePt t="62895" x="8420100" y="3519488"/>
          <p14:tracePt t="62897" x="8420100" y="3524250"/>
          <p14:tracePt t="62912" x="8415338" y="3552825"/>
          <p14:tracePt t="62929" x="8410575" y="3557588"/>
          <p14:tracePt t="63178" x="8405813" y="3557588"/>
          <p14:tracePt t="63180" x="8405813" y="3552825"/>
          <p14:tracePt t="63198" x="8391525" y="3543300"/>
          <p14:tracePt t="63215" x="8382000" y="3533775"/>
          <p14:tracePt t="63230" x="8377238" y="3533775"/>
          <p14:tracePt t="63232" x="8377238" y="3529013"/>
          <p14:tracePt t="63246" x="8372475" y="3524250"/>
          <p14:tracePt t="63263" x="8367713" y="3524250"/>
          <p14:tracePt t="64174" x="8367713" y="3519488"/>
          <p14:tracePt t="64187" x="8367713" y="3514725"/>
          <p14:tracePt t="64200" x="8372475" y="3514725"/>
          <p14:tracePt t="64214" x="8377238" y="3509963"/>
          <p14:tracePt t="64233" x="8382000" y="3505200"/>
          <p14:tracePt t="64270" x="8386763" y="3505200"/>
          <p14:tracePt t="65458" x="8386763" y="3500438"/>
          <p14:tracePt t="65638" x="8386763" y="3495675"/>
          <p14:tracePt t="66181" x="8386763" y="3490913"/>
          <p14:tracePt t="66184" x="8391525" y="3490913"/>
          <p14:tracePt t="66189" x="8396288" y="3490913"/>
          <p14:tracePt t="66201" x="8401050" y="3490913"/>
          <p14:tracePt t="66220" x="8405813" y="3490913"/>
          <p14:tracePt t="66235" x="8410575" y="3490913"/>
          <p14:tracePt t="66252" x="8415338" y="3490913"/>
          <p14:tracePt t="66268" x="8420100" y="3490913"/>
          <p14:tracePt t="66394" x="8424863" y="3490913"/>
          <p14:tracePt t="66406" x="8429625" y="3490913"/>
          <p14:tracePt t="66418" x="8434388" y="3490913"/>
          <p14:tracePt t="66426" x="8439150" y="3490913"/>
          <p14:tracePt t="66442" x="8443913" y="3490913"/>
          <p14:tracePt t="66458" x="8448675" y="3490913"/>
          <p14:tracePt t="66468" x="8453438" y="3486150"/>
          <p14:tracePt t="66485" x="8467725" y="3486150"/>
          <p14:tracePt t="66502" x="8482013" y="3481388"/>
          <p14:tracePt t="66519" x="8496300" y="3476625"/>
          <p14:tracePt t="66540" x="8501063" y="3476625"/>
          <p14:tracePt t="66552" x="8501063" y="3471863"/>
          <p14:tracePt t="66569" x="8510588" y="3467100"/>
          <p14:tracePt t="66585" x="8520113" y="3467100"/>
          <p14:tracePt t="66602" x="8524875" y="3462338"/>
          <p14:tracePt t="66620" x="8534400" y="3457575"/>
          <p14:tracePt t="66654" x="8539163" y="3457575"/>
          <p14:tracePt t="66670" x="8543925" y="3457575"/>
          <p14:tracePt t="66687" x="8548688" y="3457575"/>
          <p14:tracePt t="66716" x="8553450" y="3457575"/>
          <p14:tracePt t="66725" x="8558213" y="3457575"/>
          <p14:tracePt t="66731" x="8562975" y="3457575"/>
          <p14:tracePt t="66736" x="8567738" y="3457575"/>
          <p14:tracePt t="66752" x="8582025" y="3457575"/>
          <p14:tracePt t="66769" x="8586788" y="3457575"/>
          <p14:tracePt t="66811" x="8591550" y="3457575"/>
          <p14:tracePt t="66969" x="8586788" y="3457575"/>
          <p14:tracePt t="66975" x="8582025" y="3457575"/>
          <p14:tracePt t="66986" x="8572500" y="3452813"/>
          <p14:tracePt t="67003" x="8562975" y="3448050"/>
          <p14:tracePt t="67019" x="8553450" y="3448050"/>
          <p14:tracePt t="67021" x="8553450" y="3443288"/>
          <p14:tracePt t="67154" x="8553450" y="3438525"/>
          <p14:tracePt t="67162" x="8553450" y="3433763"/>
          <p14:tracePt t="67177" x="8553450" y="3424238"/>
          <p14:tracePt t="67186" x="8553450" y="3419475"/>
          <p14:tracePt t="67203" x="8553450" y="3405188"/>
          <p14:tracePt t="67220" x="8553450" y="3390900"/>
          <p14:tracePt t="67222" x="8553450" y="3386138"/>
          <p14:tracePt t="67236" x="8553450" y="3371850"/>
          <p14:tracePt t="67253" x="8558213" y="3348038"/>
          <p14:tracePt t="67271" x="8562975" y="3338513"/>
          <p14:tracePt t="67287" x="8567738" y="3328988"/>
          <p14:tracePt t="67303" x="8577263" y="3319463"/>
          <p14:tracePt t="67320" x="8586788" y="3305175"/>
          <p14:tracePt t="67337" x="8596313" y="3295650"/>
          <p14:tracePt t="67355" x="8610600" y="3286125"/>
          <p14:tracePt t="67370" x="8620125" y="3276600"/>
          <p14:tracePt t="67387" x="8634413" y="3262313"/>
          <p14:tracePt t="67389" x="8639175" y="3262313"/>
          <p14:tracePt t="67404" x="8653463" y="3257550"/>
          <p14:tracePt t="67420" x="8672513" y="3248025"/>
          <p14:tracePt t="67437" x="8686800" y="3248025"/>
          <p14:tracePt t="67454" x="8705850" y="3243263"/>
          <p14:tracePt t="67470" x="8729663" y="3243263"/>
          <p14:tracePt t="67487" x="8753475" y="3238500"/>
          <p14:tracePt t="67504" x="8772525" y="3238500"/>
          <p14:tracePt t="67520" x="8791575" y="3248025"/>
          <p14:tracePt t="67537" x="8801100" y="3252788"/>
          <p14:tracePt t="67570" x="8805863" y="3252788"/>
          <p14:tracePt t="67589" x="8815388" y="3271838"/>
          <p14:tracePt t="67605" x="8824913" y="3295650"/>
          <p14:tracePt t="67606" x="8824913" y="3300413"/>
          <p14:tracePt t="67621" x="8829675" y="3324225"/>
          <p14:tracePt t="67639" x="8834438" y="3357563"/>
          <p14:tracePt t="67654" x="8834438" y="3376613"/>
          <p14:tracePt t="67673" x="8829675" y="3400425"/>
          <p14:tracePt t="67687" x="8820150" y="3419475"/>
          <p14:tracePt t="67706" x="8791575" y="3438525"/>
          <p14:tracePt t="67721" x="8772525" y="3448050"/>
          <p14:tracePt t="67737" x="8743950" y="3448050"/>
          <p14:tracePt t="67754" x="8696325" y="3429000"/>
          <p14:tracePt t="67771" x="8648700" y="3405188"/>
          <p14:tracePt t="67772" x="8643938" y="3405188"/>
          <p14:tracePt t="67788" x="8620125" y="3395663"/>
          <p14:tracePt t="67804" x="8610600" y="3390900"/>
          <p14:tracePt t="67821" x="8610600" y="3386138"/>
          <p14:tracePt t="67838" x="8601075" y="3371850"/>
          <p14:tracePt t="67854" x="8582025" y="3333750"/>
          <p14:tracePt t="67871" x="8572500" y="3305175"/>
          <p14:tracePt t="67873" x="8572500" y="3300413"/>
          <p14:tracePt t="67888" x="8572500" y="3276600"/>
          <p14:tracePt t="67904" x="8582025" y="3252788"/>
          <p14:tracePt t="67906" x="8582025" y="3248025"/>
          <p14:tracePt t="67921" x="8610600" y="3228975"/>
          <p14:tracePt t="67938" x="8643938" y="3214688"/>
          <p14:tracePt t="67939" x="8648700" y="3214688"/>
          <p14:tracePt t="67954" x="8682038" y="3209925"/>
          <p14:tracePt t="67971" x="8739188" y="3219450"/>
          <p14:tracePt t="67973" x="8743950" y="3219450"/>
          <p14:tracePt t="67973" x="8748713" y="3219450"/>
          <p14:tracePt t="67988" x="8796338" y="3233738"/>
          <p14:tracePt t="68004" x="8839200" y="3248025"/>
          <p14:tracePt t="68006" x="8839200" y="3252788"/>
          <p14:tracePt t="68006" x="8843963" y="3252788"/>
          <p14:tracePt t="68021" x="8867775" y="3262313"/>
          <p14:tracePt t="68038" x="8882063" y="3276600"/>
          <p14:tracePt t="68040" x="8886825" y="3281363"/>
          <p14:tracePt t="68055" x="8901113" y="3305175"/>
          <p14:tracePt t="68071" x="8915400" y="3333750"/>
          <p14:tracePt t="68074" x="8920163" y="3338513"/>
          <p14:tracePt t="68089" x="8929688" y="3357563"/>
          <p14:tracePt t="68105" x="8934450" y="3381375"/>
          <p14:tracePt t="68121" x="8934450" y="3400425"/>
          <p14:tracePt t="68138" x="8920163" y="3419475"/>
          <p14:tracePt t="68140" x="8920163" y="3424238"/>
          <p14:tracePt t="68141" x="8915400" y="3424238"/>
          <p14:tracePt t="68155" x="8896350" y="3438525"/>
          <p14:tracePt t="68171" x="8867775" y="3448050"/>
          <p14:tracePt t="68173" x="8863013" y="3448050"/>
          <p14:tracePt t="68188" x="8824913" y="3448050"/>
          <p14:tracePt t="68205" x="8782050" y="3448050"/>
          <p14:tracePt t="68222" x="8748713" y="3443288"/>
          <p14:tracePt t="68238" x="8739188" y="3438525"/>
          <p14:tracePt t="68266" x="8734425" y="3438525"/>
          <p14:tracePt t="68272" x="8734425" y="3433763"/>
          <p14:tracePt t="68288" x="8720138" y="3414713"/>
          <p14:tracePt t="68305" x="8710613" y="3390900"/>
          <p14:tracePt t="68307" x="8710613" y="3386138"/>
          <p14:tracePt t="68308" x="8710613" y="3381375"/>
          <p14:tracePt t="68322" x="8705850" y="3357563"/>
          <p14:tracePt t="68339" x="8705850" y="3319463"/>
          <p14:tracePt t="68340" x="8710613" y="3314700"/>
          <p14:tracePt t="68355" x="8734425" y="3286125"/>
          <p14:tracePt t="68373" x="8777288" y="3257550"/>
          <p14:tracePt t="68374" x="8782050" y="3252788"/>
          <p14:tracePt t="68389" x="8815388" y="3238500"/>
          <p14:tracePt t="68405" x="8863013" y="3228975"/>
          <p14:tracePt t="68408" x="8867775" y="3228975"/>
          <p14:tracePt t="68422" x="8924925" y="3233738"/>
          <p14:tracePt t="68423" x="8929688" y="3233738"/>
          <p14:tracePt t="68424" x="8934450" y="3233738"/>
          <p14:tracePt t="68439" x="8996363" y="3248025"/>
          <p14:tracePt t="68440" x="9001125" y="3252788"/>
          <p14:tracePt t="68441" x="9005888" y="3252788"/>
          <p14:tracePt t="68456" x="9048750" y="3262313"/>
          <p14:tracePt t="68472" x="9067800" y="3271838"/>
          <p14:tracePt t="68489" x="9082088" y="3281363"/>
          <p14:tracePt t="68506" x="9091613" y="3309938"/>
          <p14:tracePt t="68522" x="9101138" y="3348038"/>
          <p14:tracePt t="68539" x="9101138" y="3381375"/>
          <p14:tracePt t="68540" x="9101138" y="3386138"/>
          <p14:tracePt t="68558" x="9091613" y="3424238"/>
          <p14:tracePt t="68573" x="9067800" y="3462338"/>
          <p14:tracePt t="68574" x="9063038" y="3467100"/>
          <p14:tracePt t="68589" x="9034463" y="3490913"/>
          <p14:tracePt t="68606" x="9010650" y="3509963"/>
          <p14:tracePt t="68622" x="9001125" y="3514725"/>
          <p14:tracePt t="68639" x="8991600" y="3514725"/>
          <p14:tracePt t="68656" x="8977313" y="3505200"/>
          <p14:tracePt t="68672" x="8972550" y="3505200"/>
          <p14:tracePt t="68781" x="8972550" y="3500438"/>
          <p14:tracePt t="69027" x="8967788" y="3500438"/>
          <p14:tracePt t="69177" x="8967788" y="3495675"/>
          <p14:tracePt t="69179" x="8963025" y="3495675"/>
          <p14:tracePt t="69190" x="8958263" y="3476625"/>
          <p14:tracePt t="69207" x="8958263" y="3452813"/>
          <p14:tracePt t="69224" x="8963025" y="3424238"/>
          <p14:tracePt t="69240" x="8986838" y="3395663"/>
          <p14:tracePt t="69257" x="9010650" y="3386138"/>
          <p14:tracePt t="69274" x="9029700" y="3376613"/>
          <p14:tracePt t="69291" x="9048750" y="3376613"/>
          <p14:tracePt t="69307" x="9058275" y="3376613"/>
          <p14:tracePt t="69324" x="9063038" y="3376613"/>
          <p14:tracePt t="69340" x="9072563" y="3386138"/>
          <p14:tracePt t="69358" x="9086850" y="3405188"/>
          <p14:tracePt t="69374" x="9101138" y="3424238"/>
          <p14:tracePt t="69391" x="9115425" y="3457575"/>
          <p14:tracePt t="69407" x="9124950" y="3490913"/>
          <p14:tracePt t="69424" x="9129713" y="3529013"/>
          <p14:tracePt t="69441" x="9129713" y="3557588"/>
          <p14:tracePt t="69457" x="9120188" y="3567113"/>
          <p14:tracePt t="69474" x="9096375" y="3576638"/>
          <p14:tracePt t="69491" x="9053513" y="3562350"/>
          <p14:tracePt t="69494" x="9043988" y="3562350"/>
          <p14:tracePt t="69507" x="9001125" y="3548063"/>
          <p14:tracePt t="69524" x="8958263" y="3529013"/>
          <p14:tracePt t="69542" x="8920163" y="3500438"/>
          <p14:tracePt t="69557" x="8905875" y="3490913"/>
          <p14:tracePt t="69574" x="8896350" y="3462338"/>
          <p14:tracePt t="69591" x="8877300" y="3424238"/>
          <p14:tracePt t="69607" x="8863013" y="3390900"/>
          <p14:tracePt t="69624" x="8863013" y="3362325"/>
          <p14:tracePt t="69641" x="8882063" y="3343275"/>
          <p14:tracePt t="69658" x="8915400" y="3328988"/>
          <p14:tracePt t="69675" x="8958263" y="3319463"/>
          <p14:tracePt t="69691" x="8986838" y="3309938"/>
          <p14:tracePt t="69708" x="9010650" y="3309938"/>
          <p14:tracePt t="69724" x="9024938" y="3309938"/>
          <p14:tracePt t="69741" x="9034463" y="3309938"/>
          <p14:tracePt t="69758" x="9058275" y="3328988"/>
          <p14:tracePt t="69776" x="9072563" y="3348038"/>
          <p14:tracePt t="69792" x="9082088" y="3357563"/>
          <p14:tracePt t="69808" x="9086850" y="3376613"/>
          <p14:tracePt t="69825" x="9086850" y="3400425"/>
          <p14:tracePt t="69841" x="9082088" y="3424238"/>
          <p14:tracePt t="69858" x="9058275" y="3448050"/>
          <p14:tracePt t="69860" x="9058275" y="3452813"/>
          <p14:tracePt t="69860" x="9053513" y="3452813"/>
          <p14:tracePt t="69875" x="9024938" y="3467100"/>
          <p14:tracePt t="69891" x="8986838" y="3481388"/>
          <p14:tracePt t="69893" x="8982075" y="3481388"/>
          <p14:tracePt t="69894" x="8977313" y="3481388"/>
          <p14:tracePt t="69909" x="8943975" y="3486150"/>
          <p14:tracePt t="69925" x="8915400" y="3486150"/>
          <p14:tracePt t="69941" x="8896350" y="3486150"/>
          <p14:tracePt t="69958" x="8886825" y="3481388"/>
          <p14:tracePt t="69975" x="8882063" y="3481388"/>
          <p14:tracePt t="69991" x="8882063" y="3471863"/>
          <p14:tracePt t="70008" x="8863013" y="3448050"/>
          <p14:tracePt t="70027" x="8853488" y="3409950"/>
          <p14:tracePt t="70042" x="8848725" y="3381375"/>
          <p14:tracePt t="70058" x="8858250" y="3348038"/>
          <p14:tracePt t="70075" x="8886825" y="3319463"/>
          <p14:tracePt t="70092" x="8929688" y="3300413"/>
          <p14:tracePt t="70093" x="8934450" y="3295650"/>
          <p14:tracePt t="70108" x="8977313" y="3281363"/>
          <p14:tracePt t="70126" x="9024938" y="3267075"/>
          <p14:tracePt t="70142" x="9067800" y="3267075"/>
          <p14:tracePt t="70158" x="9115425" y="3267075"/>
          <p14:tracePt t="70175" x="9144000" y="3271838"/>
          <p14:tracePt t="70192" x="9153525" y="3276600"/>
          <p14:tracePt t="70209" x="9167813" y="3286125"/>
          <p14:tracePt t="70211" x="9172575" y="3290888"/>
          <p14:tracePt t="70225" x="9182100" y="3305175"/>
          <p14:tracePt t="70242" x="9201150" y="3324225"/>
          <p14:tracePt t="70259" x="9210675" y="3343275"/>
          <p14:tracePt t="70277" x="9215438" y="3381375"/>
          <p14:tracePt t="70292" x="9224963" y="3419475"/>
          <p14:tracePt t="70309" x="9229725" y="3457575"/>
          <p14:tracePt t="70326" x="9229725" y="3490913"/>
          <p14:tracePt t="70327" x="9229725" y="3495675"/>
          <p14:tracePt t="70342" x="9220200" y="3519488"/>
          <p14:tracePt t="70359" x="9205913" y="3548063"/>
          <p14:tracePt t="70375" x="9172575" y="3576638"/>
          <p14:tracePt t="70392" x="9124950" y="3605213"/>
          <p14:tracePt t="70410" x="9077325" y="3619500"/>
          <p14:tracePt t="70426" x="9039225" y="3624263"/>
          <p14:tracePt t="70427" x="9034463" y="3629025"/>
          <p14:tracePt t="70442" x="9005888" y="3629025"/>
          <p14:tracePt t="70444" x="9001125" y="3629025"/>
          <p14:tracePt t="70459" x="8991600" y="3629025"/>
          <p14:tracePt t="70476" x="8986838" y="3624263"/>
          <p14:tracePt t="70492" x="8972550" y="3605213"/>
          <p14:tracePt t="70510" x="8948738" y="3557588"/>
          <p14:tracePt t="70528" x="8924925" y="3490913"/>
          <p14:tracePt t="70543" x="8905875" y="3438525"/>
          <p14:tracePt t="70559" x="8891588" y="3381375"/>
          <p14:tracePt t="70576" x="8886825" y="3343275"/>
          <p14:tracePt t="70593" x="8886825" y="3319463"/>
          <p14:tracePt t="70594" x="8886825" y="3314700"/>
          <p14:tracePt t="70609" x="8901113" y="3300413"/>
          <p14:tracePt t="70626" x="8929688" y="3281363"/>
          <p14:tracePt t="70643" x="8963025" y="3262313"/>
          <p14:tracePt t="70659" x="8996363" y="3248025"/>
          <p14:tracePt t="70661" x="9001125" y="3248025"/>
          <p14:tracePt t="70661" x="9001125" y="3243263"/>
          <p14:tracePt t="70662" x="9005888" y="3243263"/>
          <p14:tracePt t="70676" x="9034463" y="3238500"/>
          <p14:tracePt t="70693" x="9077325" y="3238500"/>
          <p14:tracePt t="70710" x="9110663" y="3248025"/>
          <p14:tracePt t="70726" x="9120188" y="3248025"/>
          <p14:tracePt t="70744" x="9129713" y="3257550"/>
          <p14:tracePt t="70759" x="9158288" y="3281363"/>
          <p14:tracePt t="70776" x="9182100" y="3314700"/>
          <p14:tracePt t="70794" x="9205913" y="3357563"/>
          <p14:tracePt t="70810" x="9224963" y="3395663"/>
          <p14:tracePt t="70826" x="9229725" y="3429000"/>
          <p14:tracePt t="70843" x="9234488" y="3457575"/>
          <p14:tracePt t="70860" x="9234488" y="3500438"/>
          <p14:tracePt t="70876" x="9215438" y="3538538"/>
          <p14:tracePt t="70893" x="9186863" y="3571875"/>
          <p14:tracePt t="70910" x="9148763" y="3586163"/>
          <p14:tracePt t="70912" x="9144000" y="3590925"/>
          <p14:tracePt t="70926" x="9120188" y="3595688"/>
          <p14:tracePt t="70943" x="9101138" y="3600450"/>
          <p14:tracePt t="70960" x="9096375" y="3600450"/>
          <p14:tracePt t="70991" x="9091613" y="3600450"/>
          <p14:tracePt t="70997" x="9086850" y="3595688"/>
          <p14:tracePt t="71011" x="9063038" y="3571875"/>
          <p14:tracePt t="71027" x="9034463" y="3543300"/>
          <p14:tracePt t="71028" x="9029700" y="3538538"/>
          <p14:tracePt t="71029" x="9024938" y="3538538"/>
          <p14:tracePt t="71043" x="9005888" y="3509963"/>
          <p14:tracePt t="71060" x="8986838" y="3476625"/>
          <p14:tracePt t="71077" x="8977313" y="3448050"/>
          <p14:tracePt t="71093" x="8967788" y="3419475"/>
          <p14:tracePt t="71110" x="8967788" y="3400425"/>
          <p14:tracePt t="71127" x="8991600" y="3381375"/>
          <p14:tracePt t="71144" x="9039225" y="3362325"/>
          <p14:tracePt t="71160" x="9082088" y="3333750"/>
          <p14:tracePt t="71162" x="9086850" y="3333750"/>
          <p14:tracePt t="71177" x="9115425" y="3319463"/>
          <p14:tracePt t="71194" x="9144000" y="3309938"/>
          <p14:tracePt t="71210" x="9182100" y="3309938"/>
          <p14:tracePt t="71227" x="9210675" y="3314700"/>
          <p14:tracePt t="71244" x="9234488" y="3319463"/>
          <p14:tracePt t="71261" x="9253538" y="3333750"/>
          <p14:tracePt t="71277" x="9277350" y="3352800"/>
          <p14:tracePt t="71294" x="9291638" y="3371850"/>
          <p14:tracePt t="71310" x="9305925" y="3395663"/>
          <p14:tracePt t="71327" x="9310688" y="3409950"/>
          <p14:tracePt t="71345" x="9315450" y="3424238"/>
          <p14:tracePt t="71361" x="9315450" y="3438525"/>
          <p14:tracePt t="71377" x="9301163" y="3452813"/>
          <p14:tracePt t="71394" x="9277350" y="3462338"/>
          <p14:tracePt t="71411" x="9248775" y="3471863"/>
          <p14:tracePt t="71427" x="9224963" y="3486150"/>
          <p14:tracePt t="71444" x="9201150" y="3490913"/>
          <p14:tracePt t="71461" x="9191625" y="3495675"/>
          <p14:tracePt t="71477" x="9186863" y="3495675"/>
          <p14:tracePt t="71494" x="9182100" y="3495675"/>
          <p14:tracePt t="71511" x="9182100" y="3490913"/>
          <p14:tracePt t="71529" x="9172575" y="3486150"/>
          <p14:tracePt t="71544" x="9167813" y="3481388"/>
          <p14:tracePt t="71578" x="9163050" y="3481388"/>
          <p14:tracePt t="71594" x="9153525" y="3462338"/>
          <p14:tracePt t="71611" x="9153525" y="3443288"/>
          <p14:tracePt t="71628" x="9153525" y="3429000"/>
          <p14:tracePt t="71644" x="9172575" y="3424238"/>
          <p14:tracePt t="71661" x="9210675" y="3424238"/>
          <p14:tracePt t="71662" x="9215438" y="3424238"/>
          <p14:tracePt t="71678" x="9244013" y="3424238"/>
          <p14:tracePt t="71695" x="9258300" y="3424238"/>
          <p14:tracePt t="71711" x="9263063" y="3429000"/>
          <p14:tracePt t="71730" x="9277350" y="3452813"/>
          <p14:tracePt t="71745" x="9296400" y="3476625"/>
          <p14:tracePt t="71762" x="9301163" y="3490913"/>
          <p14:tracePt t="71778" x="9301163" y="3495675"/>
          <p14:tracePt t="71795" x="9296400" y="3505200"/>
          <p14:tracePt t="71811" x="9277350" y="3514725"/>
          <p14:tracePt t="71828" x="9248775" y="3519488"/>
          <p14:tracePt t="71845" x="9224963" y="3524250"/>
          <p14:tracePt t="71861" x="9210675" y="3519488"/>
          <p14:tracePt t="71878" x="9205913" y="3519488"/>
          <p14:tracePt t="72027" x="9205913" y="3514725"/>
          <p14:tracePt t="72327" x="9201150" y="3514725"/>
          <p14:tracePt t="72334" x="9196388" y="3514725"/>
          <p14:tracePt t="72346" x="9191625" y="3509963"/>
          <p14:tracePt t="72362" x="9177338" y="3509963"/>
          <p14:tracePt t="72364" x="9172575" y="3509963"/>
          <p14:tracePt t="72379" x="9163050" y="3505200"/>
          <p14:tracePt t="72396" x="9148763" y="3500438"/>
          <p14:tracePt t="72413" x="9120188" y="3495675"/>
          <p14:tracePt t="72429" x="9101138" y="3490913"/>
          <p14:tracePt t="72446" x="9086850" y="3490913"/>
          <p14:tracePt t="72464" x="9082088" y="3486150"/>
          <p14:tracePt t="72479" x="9067800" y="3481388"/>
          <p14:tracePt t="72497" x="9043988" y="3476625"/>
          <p14:tracePt t="72514" x="9024938" y="3467100"/>
          <p14:tracePt t="72529" x="9005888" y="3452813"/>
          <p14:tracePt t="72547" x="8996363" y="3438525"/>
          <p14:tracePt t="73574" x="8991600" y="3438525"/>
          <p14:tracePt t="73576" x="8986838" y="3438525"/>
          <p14:tracePt t="73581" x="8982075" y="3438525"/>
          <p14:tracePt t="73598" x="8958263" y="3438525"/>
          <p14:tracePt t="73615" x="8948738" y="3433763"/>
          <p14:tracePt t="73631" x="8934450" y="3433763"/>
          <p14:tracePt t="73648" x="8910638" y="3429000"/>
          <p14:tracePt t="73666" x="8891588" y="3429000"/>
          <p14:tracePt t="73682" x="8882063" y="3429000"/>
          <p14:tracePt t="73698" x="8867775" y="3429000"/>
          <p14:tracePt t="73715" x="8858250" y="3429000"/>
          <p14:tracePt t="73733" x="8820150" y="3429000"/>
          <p14:tracePt t="73748" x="8772525" y="3438525"/>
          <p14:tracePt t="73765" x="8705850" y="3443288"/>
          <p14:tracePt t="73782" x="8639175" y="3452813"/>
          <p14:tracePt t="73783" x="8634413" y="3452813"/>
          <p14:tracePt t="73783" x="8629650" y="3452813"/>
          <p14:tracePt t="73784" x="8624888" y="3452813"/>
          <p14:tracePt t="73798" x="8562975" y="3462338"/>
          <p14:tracePt t="73815" x="8482013" y="3467100"/>
          <p14:tracePt t="73832" x="8405813" y="3476625"/>
          <p14:tracePt t="73848" x="8329613" y="3490913"/>
          <p14:tracePt t="73850" x="8320088" y="3490913"/>
          <p14:tracePt t="73865" x="8243888" y="3500438"/>
          <p14:tracePt t="73882" x="8129588" y="3519488"/>
          <p14:tracePt t="73898" x="7967663" y="3543300"/>
          <p14:tracePt t="73915" x="7805738" y="3576638"/>
          <p14:tracePt t="73932" x="7667625" y="3600450"/>
          <p14:tracePt t="73933" x="7658100" y="3600450"/>
          <p14:tracePt t="73949" x="7562850" y="3619500"/>
          <p14:tracePt t="73965" x="7491413" y="3633788"/>
          <p14:tracePt t="73983" x="7434263" y="3633788"/>
          <p14:tracePt t="73999" x="7400925" y="3629025"/>
          <p14:tracePt t="74015" x="7381875" y="3619500"/>
          <p14:tracePt t="74032" x="7367588" y="3600450"/>
          <p14:tracePt t="74049" x="7343775" y="3567113"/>
          <p14:tracePt t="74065" x="7300913" y="3524250"/>
          <p14:tracePt t="74082" x="7234238" y="3467100"/>
          <p14:tracePt t="74099" x="7167563" y="3414713"/>
          <p14:tracePt t="74100" x="7158038" y="3409950"/>
          <p14:tracePt t="74101" x="7158038" y="3405188"/>
          <p14:tracePt t="74116" x="7115175" y="3362325"/>
          <p14:tracePt t="74132" x="7081838" y="3305175"/>
          <p14:tracePt t="74134" x="7081838" y="3300413"/>
          <p14:tracePt t="74134" x="7077075" y="3295650"/>
          <p14:tracePt t="74149" x="7062788" y="3238500"/>
          <p14:tracePt t="74167" x="7048500" y="3152775"/>
          <p14:tracePt t="74168" x="7048500" y="3148013"/>
          <p14:tracePt t="74183" x="7043738" y="3076575"/>
          <p14:tracePt t="74200" x="7048500" y="3000375"/>
          <p14:tracePt t="74201" x="7048500" y="2995613"/>
          <p14:tracePt t="74216" x="7077075" y="2947988"/>
          <p14:tracePt t="74232" x="7129463" y="2895600"/>
          <p14:tracePt t="74234" x="7134225" y="2895600"/>
          <p14:tracePt t="74235" x="7138988" y="2890838"/>
          <p14:tracePt t="74235" x="7138988" y="2886075"/>
          <p14:tracePt t="74249" x="7191375" y="2847975"/>
          <p14:tracePt t="74266" x="7258050" y="2814638"/>
          <p14:tracePt t="74282" x="7353300" y="2795588"/>
          <p14:tracePt t="74284" x="7358063" y="2795588"/>
          <p14:tracePt t="74284" x="7362825" y="2790825"/>
          <p14:tracePt t="74299" x="7462838" y="2790825"/>
          <p14:tracePt t="74316" x="7581900" y="2800350"/>
          <p14:tracePt t="74317" x="7596188" y="2805113"/>
          <p14:tracePt t="74333" x="7705725" y="2838450"/>
          <p14:tracePt t="74349" x="7815263" y="2895600"/>
          <p14:tracePt t="74351" x="7820025" y="2900363"/>
          <p14:tracePt t="74351" x="7824788" y="2900363"/>
          <p14:tracePt t="74366" x="7872413" y="2947988"/>
          <p14:tracePt t="74383" x="7905750" y="3014663"/>
          <p14:tracePt t="74384" x="7910513" y="3024188"/>
          <p14:tracePt t="74385" x="7910513" y="3028950"/>
          <p14:tracePt t="74399" x="7929563" y="3100388"/>
          <p14:tracePt t="74416" x="7934325" y="3195638"/>
          <p14:tracePt t="74433" x="7934325" y="3276600"/>
          <p14:tracePt t="74435" x="7929563" y="3290888"/>
          <p14:tracePt t="74449" x="7910513" y="3343275"/>
          <p14:tracePt t="74466" x="7858125" y="3386138"/>
          <p14:tracePt t="74468" x="7848600" y="3395663"/>
          <p14:tracePt t="74485" x="7777163" y="3424238"/>
          <p14:tracePt t="74499" x="7700963" y="3443288"/>
          <p14:tracePt t="74500" x="7696200" y="3443288"/>
          <p14:tracePt t="74516" x="7624763" y="3457575"/>
          <p14:tracePt t="74533" x="7558088" y="3462338"/>
          <p14:tracePt t="74550" x="7496175" y="3457575"/>
          <p14:tracePt t="74566" x="7462838" y="3438525"/>
          <p14:tracePt t="74583" x="7419975" y="3395663"/>
          <p14:tracePt t="74600" x="7372350" y="3338513"/>
          <p14:tracePt t="74616" x="7334250" y="3271838"/>
          <p14:tracePt t="74618" x="7329488" y="3262313"/>
          <p14:tracePt t="74619" x="7329488" y="3257550"/>
          <p14:tracePt t="74633" x="7305675" y="3181350"/>
          <p14:tracePt t="74652" x="7281863" y="3057525"/>
          <p14:tracePt t="74653" x="7281863" y="3038475"/>
          <p14:tracePt t="74653" x="7277100" y="3033713"/>
          <p14:tracePt t="74666" x="7277100" y="2938463"/>
          <p14:tracePt t="74683" x="7300913" y="2847975"/>
          <p14:tracePt t="74684" x="7305675" y="2843213"/>
          <p14:tracePt t="74702" x="7367588" y="2790825"/>
          <p14:tracePt t="74717" x="7429500" y="2762250"/>
          <p14:tracePt t="74718" x="7439025" y="2757488"/>
          <p14:tracePt t="74735" x="7491413" y="2738438"/>
          <p14:tracePt t="74750" x="7543800" y="2733675"/>
          <p14:tracePt t="74767" x="7610475" y="2743200"/>
          <p14:tracePt t="74783" x="7681913" y="2776538"/>
          <p14:tracePt t="74784" x="7686675" y="2776538"/>
          <p14:tracePt t="74785" x="7691438" y="2776538"/>
          <p14:tracePt t="74800" x="7729538" y="2809875"/>
          <p14:tracePt t="74817" x="7767638" y="2867025"/>
          <p14:tracePt t="74818" x="7772400" y="2871788"/>
          <p14:tracePt t="74819" x="7772400" y="2876550"/>
          <p14:tracePt t="74834" x="7796213" y="2924175"/>
          <p14:tracePt t="74850" x="7810500" y="2976563"/>
          <p14:tracePt t="74867" x="7815263" y="3024188"/>
          <p14:tracePt t="74884" x="7820025" y="3067050"/>
          <p14:tracePt t="74902" x="7815263" y="3105150"/>
          <p14:tracePt t="74917" x="7805738" y="3128963"/>
          <p14:tracePt t="74934" x="7786688" y="3148013"/>
          <p14:tracePt t="74936" x="7781925" y="3148013"/>
          <p14:tracePt t="74950" x="7762875" y="3171825"/>
          <p14:tracePt t="74967" x="7734300" y="3186113"/>
          <p14:tracePt t="74984" x="7715250" y="3200400"/>
          <p14:tracePt t="75000" x="7696200" y="3209925"/>
          <p14:tracePt t="75017" x="7691438" y="3209925"/>
          <p14:tracePt t="77807" x="7691438" y="3214688"/>
          <p14:tracePt t="77813" x="7696200" y="3214688"/>
          <p14:tracePt t="77823" x="7720013" y="3228975"/>
          <p14:tracePt t="77839" x="7758113" y="3248025"/>
          <p14:tracePt t="77858" x="7781925" y="3257550"/>
          <p14:tracePt t="77872" x="7791450" y="3262313"/>
          <p14:tracePt t="77889" x="7800975" y="3267075"/>
          <p14:tracePt t="77906" x="7815263" y="3276600"/>
          <p14:tracePt t="77923" x="7839075" y="3286125"/>
          <p14:tracePt t="77939" x="7877175" y="3300413"/>
          <p14:tracePt t="77940" x="7881938" y="3300413"/>
          <p14:tracePt t="77941" x="7886700" y="3300413"/>
          <p14:tracePt t="77956" x="7920038" y="3314700"/>
          <p14:tracePt t="77972" x="7962900" y="3324225"/>
          <p14:tracePt t="77974" x="7967663" y="3324225"/>
          <p14:tracePt t="77974" x="7967663" y="3328988"/>
          <p14:tracePt t="77990" x="8015288" y="3338513"/>
          <p14:tracePt t="78007" x="8067675" y="3352800"/>
          <p14:tracePt t="78022" x="8105775" y="3362325"/>
          <p14:tracePt t="78039" x="8143875" y="3371850"/>
          <p14:tracePt t="78057" x="8201025" y="3381375"/>
          <p14:tracePt t="78057" x="8205788" y="3381375"/>
          <p14:tracePt t="78074" x="8248650" y="3386138"/>
          <p14:tracePt t="78089" x="8277225" y="3386138"/>
          <p14:tracePt t="78091" x="8281988" y="3386138"/>
          <p14:tracePt t="78106" x="8291513" y="3386138"/>
          <p14:tracePt t="78123" x="8305800" y="3386138"/>
          <p14:tracePt t="78139" x="8324850" y="3381375"/>
          <p14:tracePt t="78156" x="8367713" y="3376613"/>
          <p14:tracePt t="78158" x="8372475" y="3376613"/>
          <p14:tracePt t="78173" x="8410575" y="3371850"/>
          <p14:tracePt t="78189" x="8424863" y="3371850"/>
          <p14:tracePt t="78223" x="8439150" y="3371850"/>
          <p14:tracePt t="78240" x="8482013" y="3381375"/>
          <p14:tracePt t="78256" x="8534400" y="3386138"/>
          <p14:tracePt t="78258" x="8539163" y="3386138"/>
          <p14:tracePt t="78258" x="8543925" y="3386138"/>
          <p14:tracePt t="78273" x="8577263" y="3390900"/>
          <p14:tracePt t="78290" x="8591550" y="3395663"/>
          <p14:tracePt t="78323" x="8601075" y="3395663"/>
          <p14:tracePt t="78340" x="8634413" y="3405188"/>
          <p14:tracePt t="78359" x="8677275" y="3414713"/>
          <p14:tracePt t="78373" x="8705850" y="3419475"/>
          <p14:tracePt t="78390" x="8729663" y="3429000"/>
          <p14:tracePt t="78407" x="8767763" y="3448050"/>
          <p14:tracePt t="78423" x="8805863" y="3462338"/>
          <p14:tracePt t="78425" x="8810625" y="3462338"/>
          <p14:tracePt t="78440" x="8839200" y="3471863"/>
          <p14:tracePt t="78457" x="8867775" y="3476625"/>
          <p14:tracePt t="78473" x="8886825" y="3481388"/>
          <p14:tracePt t="78490" x="8905875" y="3486150"/>
          <p14:tracePt t="78507" x="8929688" y="3490913"/>
          <p14:tracePt t="78524" x="8967788" y="3509963"/>
          <p14:tracePt t="78542" x="9015413" y="3524250"/>
          <p14:tracePt t="78542" x="9020175" y="3524250"/>
          <p14:tracePt t="78559" x="9043988" y="3533775"/>
          <p14:tracePt t="78574" x="9063038" y="3538538"/>
          <p14:tracePt t="78590" x="9082088" y="3548063"/>
          <p14:tracePt t="78607" x="9101138" y="3557588"/>
          <p14:tracePt t="78624" x="9134475" y="3576638"/>
          <p14:tracePt t="78626" x="9139238" y="3581400"/>
          <p14:tracePt t="78626" x="9144000" y="3581400"/>
          <p14:tracePt t="78640" x="9177338" y="3600450"/>
          <p14:tracePt t="78657" x="9205913" y="3614738"/>
          <p14:tracePt t="78674" x="9220200" y="3619500"/>
          <p14:tracePt t="78950" x="9224963" y="3619500"/>
          <p14:tracePt t="78959" x="9224963" y="3614738"/>
          <p14:tracePt t="78962" x="9229725" y="3609975"/>
          <p14:tracePt t="78974" x="9239250" y="3590925"/>
          <p14:tracePt t="78992" x="9248775" y="3552825"/>
          <p14:tracePt t="79008" x="9253538" y="3505200"/>
          <p14:tracePt t="79009" x="9253538" y="3495675"/>
          <p14:tracePt t="79010" x="9253538" y="3490913"/>
          <p14:tracePt t="79026" x="9244013" y="3433763"/>
          <p14:tracePt t="79044" x="9215438" y="3362325"/>
          <p14:tracePt t="79058" x="9182100" y="3295650"/>
          <p14:tracePt t="79074" x="9139238" y="3233738"/>
          <p14:tracePt t="79092" x="9091613" y="3186113"/>
          <p14:tracePt t="79093" x="9091613" y="3181350"/>
          <p14:tracePt t="79093" x="9086850" y="3181350"/>
          <p14:tracePt t="79108" x="9063038" y="3152775"/>
          <p14:tracePt t="79125" x="9029700" y="3124200"/>
          <p14:tracePt t="79127" x="9024938" y="3119438"/>
          <p14:tracePt t="79141" x="9001125" y="3095625"/>
          <p14:tracePt t="79158" x="8982075" y="3071813"/>
          <p14:tracePt t="79175" x="8963025" y="3038475"/>
          <p14:tracePt t="79191" x="8934450" y="2976563"/>
          <p14:tracePt t="79193" x="8934450" y="2967038"/>
          <p14:tracePt t="79194" x="8929688" y="2962275"/>
          <p14:tracePt t="79208" x="8915400" y="2900363"/>
          <p14:tracePt t="79225" x="8905875" y="2824163"/>
          <p14:tracePt t="79226" x="8905875" y="2819400"/>
          <p14:tracePt t="79242" x="8905875" y="2757488"/>
          <p14:tracePt t="79258" x="8920163" y="2700338"/>
          <p14:tracePt t="79260" x="8920163" y="2690813"/>
          <p14:tracePt t="79261" x="8924925" y="2690813"/>
          <p14:tracePt t="79275" x="8948738" y="2647950"/>
          <p14:tracePt t="79292" x="9001125" y="2614613"/>
          <p14:tracePt t="79293" x="9010650" y="2609850"/>
          <p14:tracePt t="79309" x="9063038" y="2586038"/>
          <p14:tracePt t="79327" x="9139238" y="2576513"/>
          <p14:tracePt t="79327" x="9144000" y="2576513"/>
          <p14:tracePt t="79342" x="9205913" y="2576513"/>
          <p14:tracePt t="79358" x="9277350" y="2600325"/>
          <p14:tracePt t="79375" x="9334500" y="2638425"/>
          <p14:tracePt t="79392" x="9401175" y="2705100"/>
          <p14:tracePt t="79393" x="9410700" y="2714625"/>
          <p14:tracePt t="79394" x="9410700" y="2719388"/>
          <p14:tracePt t="79408" x="9453563" y="2776538"/>
          <p14:tracePt t="79426" x="9491663" y="2852738"/>
          <p14:tracePt t="79442" x="9510713" y="2914650"/>
          <p14:tracePt t="79444" x="9515475" y="2924175"/>
          <p14:tracePt t="79458" x="9515475" y="2971800"/>
          <p14:tracePt t="79475" x="9501188" y="3033713"/>
          <p14:tracePt t="79492" x="9463088" y="3105150"/>
          <p14:tracePt t="79509" x="9396413" y="3176588"/>
          <p14:tracePt t="79510" x="9391650" y="3181350"/>
          <p14:tracePt t="79527" x="9310688" y="3233738"/>
          <p14:tracePt t="79542" x="9224963" y="3262313"/>
          <p14:tracePt t="79559" x="9148763" y="3276600"/>
          <p14:tracePt t="79575" x="9120188" y="3281363"/>
          <p14:tracePt t="79593" x="9115425" y="3267075"/>
          <p14:tracePt t="79609" x="9101138" y="3209925"/>
          <p14:tracePt t="79610" x="9101138" y="3205163"/>
          <p14:tracePt t="79610" x="9101138" y="3200400"/>
          <p14:tracePt t="79625" x="9091613" y="3124200"/>
          <p14:tracePt t="79642" x="9086850" y="3038475"/>
          <p14:tracePt t="79659" x="9086850" y="2957513"/>
          <p14:tracePt t="79660" x="9086850" y="2947988"/>
          <p14:tracePt t="79661" x="9086850" y="2943225"/>
          <p14:tracePt t="79676" x="9101138" y="2871788"/>
          <p14:tracePt t="79692" x="9134475" y="2776538"/>
          <p14:tracePt t="79694" x="9134475" y="2771775"/>
          <p14:tracePt t="79694" x="9139238" y="2767013"/>
          <p14:tracePt t="79709" x="9172575" y="2686050"/>
          <p14:tracePt t="79726" x="9229725" y="2609850"/>
          <p14:tracePt t="79728" x="9239250" y="2600325"/>
          <p14:tracePt t="79728" x="9244013" y="2600325"/>
          <p14:tracePt t="79742" x="9296400" y="2552700"/>
          <p14:tracePt t="79759" x="9358313" y="2509838"/>
          <p14:tracePt t="79761" x="9363075" y="2505075"/>
          <p14:tracePt t="79761" x="9367838" y="2505075"/>
          <p14:tracePt t="79777" x="9410700" y="2481263"/>
          <p14:tracePt t="79792" x="9439275" y="2466975"/>
          <p14:tracePt t="79809" x="9477375" y="2466975"/>
          <p14:tracePt t="79826" x="9544050" y="2495550"/>
          <p14:tracePt t="79842" x="9634538" y="2533650"/>
          <p14:tracePt t="79844" x="9639300" y="2538413"/>
          <p14:tracePt t="79844" x="9644063" y="2538413"/>
          <p14:tracePt t="79845" x="9648825" y="2543175"/>
          <p14:tracePt t="79859" x="9715500" y="2576513"/>
          <p14:tracePt t="79876" x="9767888" y="2609850"/>
          <p14:tracePt t="79892" x="9791700" y="2638425"/>
          <p14:tracePt t="79909" x="9801225" y="2667000"/>
          <p14:tracePt t="79926" x="9810750" y="2709863"/>
          <p14:tracePt t="79927" x="9810750" y="2714625"/>
          <p14:tracePt t="79943" x="9810750" y="2752725"/>
          <p14:tracePt t="79959" x="9810750" y="2795588"/>
          <p14:tracePt t="79977" x="9796463" y="2828925"/>
          <p14:tracePt t="79979" x="9796463" y="2833688"/>
          <p14:tracePt t="79993" x="9782175" y="2857500"/>
          <p14:tracePt t="80010" x="9748838" y="2886075"/>
          <p14:tracePt t="80011" x="9748838" y="2890838"/>
          <p14:tracePt t="80027" x="9720263" y="2914650"/>
          <p14:tracePt t="80043" x="9701213" y="2933700"/>
          <p14:tracePt t="80059" x="9672638" y="2947988"/>
          <p14:tracePt t="80077" x="9620250" y="2967038"/>
          <p14:tracePt t="80093" x="9553575" y="2986088"/>
          <p14:tracePt t="80095" x="9544050" y="2990850"/>
          <p14:tracePt t="80096" x="9539288" y="2990850"/>
          <p14:tracePt t="80096" x="9534525" y="2990850"/>
          <p14:tracePt t="80110" x="9467850" y="3009900"/>
          <p14:tracePt t="80126" x="9386888" y="3024188"/>
          <p14:tracePt t="80128" x="9377363" y="3028950"/>
          <p14:tracePt t="80143" x="9329738" y="3038475"/>
          <p14:tracePt t="80160" x="9310688" y="3048000"/>
          <p14:tracePt t="80189" x="9305925" y="3043238"/>
          <p14:tracePt t="80193" x="9305925" y="3033713"/>
          <p14:tracePt t="80210" x="9291638" y="2990850"/>
          <p14:tracePt t="80226" x="9282113" y="2943225"/>
          <p14:tracePt t="80245" x="9272588" y="2876550"/>
          <p14:tracePt t="80261" x="9267825" y="2809875"/>
          <p14:tracePt t="80277" x="9272588" y="2719388"/>
          <p14:tracePt t="80278" x="9272588" y="2714625"/>
          <p14:tracePt t="80278" x="9272588" y="2709863"/>
          <p14:tracePt t="80293" x="9282113" y="2633663"/>
          <p14:tracePt t="80310" x="9291638" y="2552700"/>
          <p14:tracePt t="80327" x="9310688" y="2471738"/>
          <p14:tracePt t="80328" x="9315450" y="2462213"/>
          <p14:tracePt t="80343" x="9344025" y="2390775"/>
          <p14:tracePt t="80360" x="9391650" y="2305050"/>
          <p14:tracePt t="80377" x="9444038" y="2238375"/>
          <p14:tracePt t="80378" x="9448800" y="2224088"/>
          <p14:tracePt t="80393" x="9491663" y="2176463"/>
          <p14:tracePt t="80410" x="9534525" y="2147888"/>
          <p14:tracePt t="80427" x="9563100" y="2138363"/>
          <p14:tracePt t="80443" x="9605963" y="2143125"/>
          <p14:tracePt t="80445" x="9610725" y="2143125"/>
          <p14:tracePt t="80460" x="9682163" y="2171700"/>
          <p14:tracePt t="80477" x="9763125" y="2205038"/>
          <p14:tracePt t="80494" x="9839325" y="2252663"/>
          <p14:tracePt t="80495" x="9844088" y="2257425"/>
          <p14:tracePt t="80511" x="9896475" y="2314575"/>
          <p14:tracePt t="80528" x="9939338" y="2390775"/>
          <p14:tracePt t="80529" x="9944100" y="2395538"/>
          <p14:tracePt t="80529" x="9944100" y="2400300"/>
          <p14:tracePt t="80544" x="9972675" y="2476500"/>
          <p14:tracePt t="80560" x="10006013" y="2586038"/>
          <p14:tracePt t="80562" x="10006013" y="2590800"/>
          <p14:tracePt t="80562" x="10006013" y="2595563"/>
          <p14:tracePt t="80577" x="10020300" y="2676525"/>
          <p14:tracePt t="80594" x="10020300" y="2757488"/>
          <p14:tracePt t="80610" x="10010775" y="2824163"/>
          <p14:tracePt t="80612" x="10010775" y="2828925"/>
          <p14:tracePt t="80627" x="9991725" y="2871788"/>
          <p14:tracePt t="80644" x="9972675" y="2905125"/>
          <p14:tracePt t="80661" x="9963150" y="2914650"/>
          <p14:tracePt t="80677" x="9958388" y="2919413"/>
          <p14:tracePt t="80725" x="9953625" y="2919413"/>
          <p14:tracePt t="80728" x="9953625" y="2924175"/>
          <p14:tracePt t="80746" x="9929813" y="2928938"/>
          <p14:tracePt t="80761" x="9910763" y="2943225"/>
          <p14:tracePt t="80778" x="9886950" y="2952750"/>
          <p14:tracePt t="80794" x="9863138" y="2957513"/>
          <p14:tracePt t="80811" x="9839325" y="2967038"/>
          <p14:tracePt t="80828" x="9810750" y="2976563"/>
          <p14:tracePt t="80829" x="9805988" y="2976563"/>
          <p14:tracePt t="80844" x="9772650" y="2981325"/>
          <p14:tracePt t="80861" x="9729788" y="2981325"/>
          <p14:tracePt t="80878" x="9696450" y="2976563"/>
          <p14:tracePt t="80894" x="9667875" y="2967038"/>
          <p14:tracePt t="80911" x="9639300" y="2947988"/>
          <p14:tracePt t="80928" x="9601200" y="2914650"/>
          <p14:tracePt t="80944" x="9544050" y="2862263"/>
          <p14:tracePt t="80946" x="9544050" y="2857500"/>
          <p14:tracePt t="80946" x="9539288" y="2852738"/>
          <p14:tracePt t="80961" x="9477375" y="2767013"/>
          <p14:tracePt t="80978" x="9382125" y="2647950"/>
          <p14:tracePt t="80994" x="9263063" y="2514600"/>
          <p14:tracePt t="80995" x="9253538" y="2505075"/>
          <p14:tracePt t="81011" x="9124950" y="2390775"/>
          <p14:tracePt t="81030" x="8953500" y="2257425"/>
          <p14:tracePt t="81045" x="8839200" y="2176463"/>
          <p14:tracePt t="81046" x="8829675" y="2171700"/>
          <p14:tracePt t="81046" x="8824913" y="2166938"/>
          <p14:tracePt t="81047" x="8815388" y="2162175"/>
          <p14:tracePt t="81061" x="8743950" y="2114550"/>
          <p14:tracePt t="81078" x="8701088" y="2090738"/>
          <p14:tracePt t="81095" x="8691563" y="2076450"/>
          <p14:tracePt t="81111" x="8682038" y="2066925"/>
          <p14:tracePt t="81129" x="8677275" y="2057400"/>
          <p14:tracePt t="81145" x="8672513" y="2057400"/>
          <p14:tracePt t="81162" x="8667750" y="2052638"/>
          <p14:tracePt t="81178" x="8653463" y="2028825"/>
          <p14:tracePt t="81195" x="8629650" y="2000250"/>
          <p14:tracePt t="81213" x="8596313" y="1957388"/>
          <p14:tracePt t="81213" x="8591550" y="1952625"/>
          <p14:tracePt t="81229" x="8567738" y="1914525"/>
          <p14:tracePt t="81246" x="8534400" y="1866900"/>
          <p14:tracePt t="81262" x="8515350" y="1824038"/>
          <p14:tracePt t="81278" x="8496300" y="1781175"/>
          <p14:tracePt t="81297" x="8472488" y="1743075"/>
          <p14:tracePt t="81298" x="8467725" y="1738313"/>
          <p14:tracePt t="81298" x="8467725" y="1733550"/>
          <p14:tracePt t="81312" x="8443913" y="1695450"/>
          <p14:tracePt t="81328" x="8405813" y="1638300"/>
          <p14:tracePt t="81345" x="8377238" y="1590675"/>
          <p14:tracePt t="81347" x="8377238" y="1585913"/>
          <p14:tracePt t="81362" x="8358188" y="1552575"/>
          <p14:tracePt t="81379" x="8339138" y="1514475"/>
          <p14:tracePt t="81395" x="8305800" y="1462088"/>
          <p14:tracePt t="81397" x="8301038" y="1457325"/>
          <p14:tracePt t="81412" x="8277225" y="1419225"/>
          <p14:tracePt t="81429" x="8262938" y="1381125"/>
          <p14:tracePt t="81445" x="8258175" y="1343025"/>
          <p14:tracePt t="81447" x="8258175" y="1338263"/>
          <p14:tracePt t="81463" x="8253413" y="1300163"/>
          <p14:tracePt t="81480" x="8243888" y="1266825"/>
          <p14:tracePt t="81495" x="8243888" y="1252538"/>
          <p14:tracePt t="81514" x="8248650" y="1228725"/>
          <p14:tracePt t="81529" x="8262938" y="1200150"/>
          <p14:tracePt t="81545" x="8296275" y="1171575"/>
          <p14:tracePt t="81547" x="8301038" y="1166813"/>
          <p14:tracePt t="81562" x="8334375" y="1152525"/>
          <p14:tracePt t="81579" x="8367713" y="1147763"/>
          <p14:tracePt t="81596" x="8401050" y="1157288"/>
          <p14:tracePt t="81612" x="8458200" y="1195388"/>
          <p14:tracePt t="81613" x="8462963" y="1200150"/>
          <p14:tracePt t="81614" x="8462963" y="1204913"/>
          <p14:tracePt t="81629" x="8520113" y="1257300"/>
          <p14:tracePt t="81646" x="8562975" y="1309688"/>
          <p14:tracePt t="81662" x="8591550" y="1362075"/>
          <p14:tracePt t="81679" x="8605838" y="1428750"/>
          <p14:tracePt t="81696" x="8601075" y="1495425"/>
          <p14:tracePt t="81714" x="8577263" y="1576388"/>
          <p14:tracePt t="81714" x="8577263" y="1581150"/>
          <p14:tracePt t="81715" x="8577263" y="1585913"/>
          <p14:tracePt t="81729" x="8543925" y="1638300"/>
          <p14:tracePt t="81730" x="8539163" y="1643063"/>
          <p14:tracePt t="81731" x="8534400" y="1647825"/>
          <p14:tracePt t="81746" x="8486775" y="1690688"/>
          <p14:tracePt t="81764" x="8405813" y="1733550"/>
          <p14:tracePt t="81765" x="8401050" y="1738313"/>
          <p14:tracePt t="81779" x="8339138" y="1762125"/>
          <p14:tracePt t="81796" x="8291513" y="1781175"/>
          <p14:tracePt t="81813" x="8267700" y="1785938"/>
          <p14:tracePt t="81829" x="8253413" y="1785938"/>
          <p14:tracePt t="81847" x="8215313" y="1757363"/>
          <p14:tracePt t="81863" x="8162925" y="1704975"/>
          <p14:tracePt t="81864" x="8158163" y="1695450"/>
          <p14:tracePt t="81879" x="8110538" y="1643063"/>
          <p14:tracePt t="81896" x="8048625" y="1566863"/>
          <p14:tracePt t="81913" x="7996238" y="1495425"/>
          <p14:tracePt t="81929" x="7972425" y="1438275"/>
          <p14:tracePt t="81931" x="7972425" y="1433513"/>
          <p14:tracePt t="81931" x="7967663" y="1433513"/>
          <p14:tracePt t="81946" x="7967663" y="1390650"/>
          <p14:tracePt t="81965" x="7991475" y="1328738"/>
          <p14:tracePt t="81980" x="8034338" y="1285875"/>
          <p14:tracePt t="81982" x="8039100" y="1281113"/>
          <p14:tracePt t="81982" x="8043863" y="1276350"/>
          <p14:tracePt t="81996" x="8101013" y="1247775"/>
          <p14:tracePt t="82013" x="8181975" y="1223963"/>
          <p14:tracePt t="82014" x="8186738" y="1223963"/>
          <p14:tracePt t="82015" x="8191500" y="1223963"/>
          <p14:tracePt t="82030" x="8248650" y="1214438"/>
          <p14:tracePt t="82046" x="8296275" y="1214438"/>
          <p14:tracePt t="82048" x="8301038" y="1219200"/>
          <p14:tracePt t="82063" x="8324850" y="1228725"/>
          <p14:tracePt t="82080" x="8353425" y="1262063"/>
          <p14:tracePt t="82096" x="8391525" y="1319213"/>
          <p14:tracePt t="82113" x="8424863" y="1390650"/>
          <p14:tracePt t="82115" x="8429625" y="1395413"/>
          <p14:tracePt t="82115" x="8429625" y="1400175"/>
          <p14:tracePt t="82130" x="8448675" y="1462088"/>
          <p14:tracePt t="82147" x="8467725" y="1533525"/>
          <p14:tracePt t="82149" x="8472488" y="1543050"/>
          <p14:tracePt t="82149" x="8472488" y="1547813"/>
          <p14:tracePt t="82163" x="8482013" y="1595438"/>
          <p14:tracePt t="82180" x="8482013" y="1638300"/>
          <p14:tracePt t="82197" x="8467725" y="1685925"/>
          <p14:tracePt t="82215" x="8453438" y="1714500"/>
          <p14:tracePt t="82230" x="8434388" y="1733550"/>
          <p14:tracePt t="82247" x="8415338" y="1747838"/>
          <p14:tracePt t="82264" x="8401050" y="1752600"/>
          <p14:tracePt t="82280" x="8391525" y="1757363"/>
          <p14:tracePt t="82297" x="8386763" y="1757363"/>
          <p14:tracePt t="82314" x="8382000" y="1757363"/>
          <p14:tracePt t="82687" x="8377238" y="1757363"/>
          <p14:tracePt t="82688" x="8372475" y="1757363"/>
          <p14:tracePt t="82699" x="8339138" y="1743075"/>
          <p14:tracePt t="82717" x="8248650" y="1704975"/>
          <p14:tracePt t="82718" x="8229600" y="1700213"/>
          <p14:tracePt t="82719" x="8224838" y="1700213"/>
          <p14:tracePt t="82731" x="8158163" y="1681163"/>
          <p14:tracePt t="82748" x="8072438" y="1666875"/>
          <p14:tracePt t="82764" x="8001000" y="1652588"/>
          <p14:tracePt t="82765" x="7996238" y="1652588"/>
          <p14:tracePt t="82781" x="7986713" y="1647825"/>
          <p14:tracePt t="82814" x="7986713" y="1638300"/>
          <p14:tracePt t="82831" x="7986713" y="1595438"/>
          <p14:tracePt t="82848" x="7996238" y="1543050"/>
          <p14:tracePt t="82864" x="8005763" y="1481138"/>
          <p14:tracePt t="82881" x="8015288" y="1409700"/>
          <p14:tracePt t="82883" x="8015288" y="1404938"/>
          <p14:tracePt t="82883" x="8015288" y="1400175"/>
          <p14:tracePt t="82898" x="8034338" y="1343025"/>
          <p14:tracePt t="82915" x="8053388" y="1281113"/>
          <p14:tracePt t="82933" x="8077200" y="1223963"/>
          <p14:tracePt t="82933" x="8081963" y="1219200"/>
          <p14:tracePt t="82948" x="8101013" y="1190625"/>
          <p14:tracePt t="82965" x="8120063" y="1171575"/>
          <p14:tracePt t="82966" x="8124825" y="1171575"/>
          <p14:tracePt t="82981" x="8148638" y="1166813"/>
          <p14:tracePt t="82998" x="8186738" y="1171575"/>
          <p14:tracePt t="83015" x="8229600" y="1190625"/>
          <p14:tracePt t="83031" x="8281988" y="1228725"/>
          <p14:tracePt t="83032" x="8286750" y="1233488"/>
          <p14:tracePt t="83033" x="8291513" y="1233488"/>
          <p14:tracePt t="83048" x="8362950" y="1290638"/>
          <p14:tracePt t="83065" x="8439150" y="1347788"/>
          <p14:tracePt t="83082" x="8501063" y="1395413"/>
          <p14:tracePt t="83083" x="8505825" y="1400175"/>
          <p14:tracePt t="83098" x="8539163" y="1433513"/>
          <p14:tracePt t="83115" x="8558213" y="1462088"/>
          <p14:tracePt t="83132" x="8567738" y="1495425"/>
          <p14:tracePt t="83148" x="8572500" y="1533525"/>
          <p14:tracePt t="83165" x="8577263" y="1576388"/>
          <p14:tracePt t="83183" x="8577263" y="1614488"/>
          <p14:tracePt t="83198" x="8562975" y="1647825"/>
          <p14:tracePt t="83216" x="8534400" y="1681163"/>
          <p14:tracePt t="83233" x="8496300" y="1709738"/>
          <p14:tracePt t="83234" x="8491538" y="1709738"/>
          <p14:tracePt t="83249" x="8462963" y="1719263"/>
          <p14:tracePt t="83265" x="8424863" y="1719263"/>
          <p14:tracePt t="83268" x="8420100" y="1719263"/>
          <p14:tracePt t="83282" x="8377238" y="1704975"/>
          <p14:tracePt t="83299" x="8324850" y="1685925"/>
          <p14:tracePt t="83315" x="8267700" y="1666875"/>
          <p14:tracePt t="83317" x="8262938" y="1666875"/>
          <p14:tracePt t="83317" x="8258175" y="1666875"/>
          <p14:tracePt t="83318" x="8253413" y="1662113"/>
          <p14:tracePt t="83332" x="8210550" y="1652588"/>
          <p14:tracePt t="83349" x="8158163" y="1633538"/>
          <p14:tracePt t="83366" x="8110538" y="1609725"/>
          <p14:tracePt t="83367" x="8105775" y="1604963"/>
          <p14:tracePt t="83382" x="8077200" y="1581150"/>
          <p14:tracePt t="83399" x="8053388" y="1557338"/>
          <p14:tracePt t="83416" x="8034338" y="1533525"/>
          <p14:tracePt t="83417" x="8029575" y="1528763"/>
          <p14:tracePt t="83433" x="8020050" y="1500188"/>
          <p14:tracePt t="83435" x="8020050" y="1495425"/>
          <p14:tracePt t="83450" x="8010525" y="1457325"/>
          <p14:tracePt t="83465" x="8005763" y="1414463"/>
          <p14:tracePt t="83482" x="8001000" y="1371600"/>
          <p14:tracePt t="83499" x="8001000" y="1343025"/>
          <p14:tracePt t="83516" x="8005763" y="1319213"/>
          <p14:tracePt t="83532" x="8029575" y="1285875"/>
          <p14:tracePt t="83549" x="8053388" y="1257300"/>
          <p14:tracePt t="83566" x="8086725" y="1228725"/>
          <p14:tracePt t="83582" x="8120063" y="1209675"/>
          <p14:tracePt t="83599" x="8148638" y="1195388"/>
          <p14:tracePt t="83616" x="8181975" y="1190625"/>
          <p14:tracePt t="83633" x="8234363" y="1185863"/>
          <p14:tracePt t="83649" x="8291513" y="1181100"/>
          <p14:tracePt t="83666" x="8348663" y="1181100"/>
          <p14:tracePt t="83683" x="8396288" y="1181100"/>
          <p14:tracePt t="83699" x="8443913" y="1195388"/>
          <p14:tracePt t="83716" x="8501063" y="1219200"/>
          <p14:tracePt t="83733" x="8548688" y="1243013"/>
          <p14:tracePt t="83749" x="8586788" y="1262063"/>
          <p14:tracePt t="83766" x="8601075" y="1271588"/>
          <p14:tracePt t="83783" x="8610600" y="1285875"/>
          <p14:tracePt t="83785" x="8615363" y="1285875"/>
          <p14:tracePt t="83800" x="8624888" y="1300163"/>
          <p14:tracePt t="83816" x="8634413" y="1323975"/>
          <p14:tracePt t="83833" x="8648700" y="1362075"/>
          <p14:tracePt t="83850" x="8653463" y="1395413"/>
          <p14:tracePt t="83866" x="8653463" y="1428750"/>
          <p14:tracePt t="83883" x="8643938" y="1466850"/>
          <p14:tracePt t="83900" x="8624888" y="1500188"/>
          <p14:tracePt t="83918" x="8601075" y="1538288"/>
          <p14:tracePt t="83934" x="8582025" y="1562100"/>
          <p14:tracePt t="83950" x="8553450" y="1576388"/>
          <p14:tracePt t="83967" x="8515350" y="1600200"/>
          <p14:tracePt t="83983" x="8477250" y="1614488"/>
          <p14:tracePt t="83985" x="8472488" y="1614488"/>
          <p14:tracePt t="83985" x="8472488" y="1619250"/>
          <p14:tracePt t="84000" x="8448675" y="1633538"/>
          <p14:tracePt t="84017" x="8424863" y="1647825"/>
          <p14:tracePt t="84033" x="8401050" y="1652588"/>
          <p14:tracePt t="84051" x="8367713" y="1657350"/>
          <p14:tracePt t="84067" x="8334375" y="1662113"/>
          <p14:tracePt t="84083" x="8291513" y="1666875"/>
          <p14:tracePt t="84086" x="8286750" y="1666875"/>
          <p14:tracePt t="84100" x="8262938" y="1671638"/>
          <p14:tracePt t="84117" x="8248650" y="1671638"/>
          <p14:tracePt t="84133" x="8229600" y="1666875"/>
          <p14:tracePt t="84150" x="8191500" y="1647825"/>
          <p14:tracePt t="84168" x="8148638" y="1624013"/>
          <p14:tracePt t="84184" x="8110538" y="1604963"/>
          <p14:tracePt t="84202" x="8072438" y="1581150"/>
          <p14:tracePt t="84218" x="8043863" y="1557338"/>
          <p14:tracePt t="84234" x="8015288" y="1528763"/>
          <p14:tracePt t="84250" x="7986713" y="1495425"/>
          <p14:tracePt t="84267" x="7962900" y="1457325"/>
          <p14:tracePt t="84284" x="7943850" y="1428750"/>
          <p14:tracePt t="84300" x="7939088" y="1414463"/>
          <p14:tracePt t="84318" x="7929563" y="1390650"/>
          <p14:tracePt t="84319" x="7929563" y="1385888"/>
          <p14:tracePt t="84334" x="7929563" y="1362075"/>
          <p14:tracePt t="84351" x="7924800" y="1319213"/>
          <p14:tracePt t="84353" x="7924800" y="1314450"/>
          <p14:tracePt t="84367" x="7924800" y="1285875"/>
          <p14:tracePt t="84385" x="7934325" y="1257300"/>
          <p14:tracePt t="84402" x="7958138" y="1233488"/>
          <p14:tracePt t="84403" x="7962900" y="1228725"/>
          <p14:tracePt t="84417" x="7986713" y="1204913"/>
          <p14:tracePt t="84434" x="8015288" y="1190625"/>
          <p14:tracePt t="84435" x="8020050" y="1185863"/>
          <p14:tracePt t="84451" x="8039100" y="1176338"/>
          <p14:tracePt t="84467" x="8072438" y="1166813"/>
          <p14:tracePt t="84484" x="8096250" y="1166813"/>
          <p14:tracePt t="84501" x="8110538" y="1166813"/>
          <p14:tracePt t="84519" x="8115300" y="1166813"/>
          <p14:tracePt t="84534" x="8148638" y="1200150"/>
          <p14:tracePt t="84551" x="8191500" y="1247775"/>
          <p14:tracePt t="84568" x="8243888" y="1300163"/>
          <p14:tracePt t="84569" x="8253413" y="1309688"/>
          <p14:tracePt t="84585" x="8281988" y="1347788"/>
          <p14:tracePt t="84601" x="8305800" y="1381125"/>
          <p14:tracePt t="84603" x="8305800" y="1385888"/>
          <p14:tracePt t="84618" x="8315325" y="1400175"/>
          <p14:tracePt t="84635" x="8315325" y="1404938"/>
          <p14:tracePt t="84742" x="8315325" y="1400175"/>
          <p14:tracePt t="84747" x="8315325" y="1395413"/>
          <p14:tracePt t="84751" x="8320088" y="1390650"/>
          <p14:tracePt t="84769" x="8334375" y="1376363"/>
          <p14:tracePt t="84785" x="8367713" y="1362075"/>
          <p14:tracePt t="84801" x="8420100" y="1347788"/>
          <p14:tracePt t="84819" x="8482013" y="1338263"/>
          <p14:tracePt t="84835" x="8529638" y="1323975"/>
          <p14:tracePt t="84836" x="8539163" y="1323975"/>
          <p14:tracePt t="84851" x="8577263" y="1323975"/>
          <p14:tracePt t="84868" x="8605838" y="1343025"/>
          <p14:tracePt t="84885" x="8629650" y="1366838"/>
          <p14:tracePt t="84902" x="8648700" y="1385888"/>
          <p14:tracePt t="84918" x="8677275" y="1419225"/>
          <p14:tracePt t="84935" x="8705850" y="1457325"/>
          <p14:tracePt t="84936" x="8710613" y="1462088"/>
          <p14:tracePt t="84952" x="8743950" y="1509713"/>
          <p14:tracePt t="84968" x="8777288" y="1562100"/>
          <p14:tracePt t="84970" x="8782050" y="1566863"/>
          <p14:tracePt t="84985" x="8820150" y="1614488"/>
          <p14:tracePt t="85002" x="8848725" y="1647825"/>
          <p14:tracePt t="85018" x="8872538" y="1676400"/>
          <p14:tracePt t="85035" x="8896350" y="1704975"/>
          <p14:tracePt t="85052" x="8943975" y="1752600"/>
          <p14:tracePt t="85054" x="8953500" y="1762125"/>
          <p14:tracePt t="85054" x="8958263" y="1762125"/>
          <p14:tracePt t="85068" x="9010650" y="1809750"/>
          <p14:tracePt t="85085" x="9067800" y="1852613"/>
          <p14:tracePt t="85087" x="9067800" y="1857375"/>
          <p14:tracePt t="85088" x="9072563" y="1862138"/>
          <p14:tracePt t="85088" x="9077325" y="1862138"/>
          <p14:tracePt t="85102" x="9134475" y="1895475"/>
          <p14:tracePt t="85120" x="9220200" y="1943100"/>
          <p14:tracePt t="85120" x="9224963" y="1943100"/>
          <p14:tracePt t="85136" x="9296400" y="1981200"/>
          <p14:tracePt t="85154" x="9358313" y="2028825"/>
          <p14:tracePt t="85154" x="9363075" y="2028825"/>
          <p14:tracePt t="85169" x="9396413" y="2066925"/>
          <p14:tracePt t="85185" x="9453563" y="2133600"/>
          <p14:tracePt t="85186" x="9458325" y="2138363"/>
          <p14:tracePt t="85202" x="9534525" y="2214563"/>
          <p14:tracePt t="85219" x="9610725" y="2281238"/>
          <p14:tracePt t="85236" x="9672638" y="2328863"/>
          <p14:tracePt t="85237" x="9677400" y="2333625"/>
          <p14:tracePt t="85252" x="9710738" y="2366963"/>
          <p14:tracePt t="85269" x="9725025" y="2386013"/>
          <p14:tracePt t="85286" x="9739313" y="2405063"/>
          <p14:tracePt t="85302" x="9753600" y="2433638"/>
          <p14:tracePt t="85319" x="9763125" y="2462213"/>
          <p14:tracePt t="85336" x="9772650" y="2486025"/>
          <p14:tracePt t="85354" x="9772650" y="2500313"/>
          <p14:tracePt t="85371" x="9772650" y="2505075"/>
          <p14:tracePt t="85386" x="9772650" y="2524125"/>
          <p14:tracePt t="85402" x="9767888" y="2557463"/>
          <p14:tracePt t="85419" x="9767888" y="2614613"/>
          <p14:tracePt t="85436" x="9767888" y="2681288"/>
          <p14:tracePt t="85453" x="9772650" y="2728913"/>
          <p14:tracePt t="85469" x="9777413" y="2781300"/>
          <p14:tracePt t="85486" x="9786938" y="2852738"/>
          <p14:tracePt t="85503" x="9805988" y="2967038"/>
          <p14:tracePt t="85504" x="9810750" y="2981325"/>
          <p14:tracePt t="85519" x="9820275" y="3090863"/>
          <p14:tracePt t="85536" x="9820275" y="3181350"/>
          <p14:tracePt t="85553" x="9820275" y="3252788"/>
          <p14:tracePt t="85569" x="9825038" y="3324225"/>
          <p14:tracePt t="85571" x="9825038" y="3333750"/>
          <p14:tracePt t="85586" x="9829800" y="3400425"/>
          <p14:tracePt t="85603" x="9834563" y="3457575"/>
          <p14:tracePt t="85620" x="9834563" y="3514725"/>
          <p14:tracePt t="85622" x="9834563" y="3524250"/>
          <p14:tracePt t="85636" x="9834563" y="3562350"/>
          <p14:tracePt t="85654" x="9839325" y="3638550"/>
          <p14:tracePt t="85669" x="9844088" y="3719513"/>
          <p14:tracePt t="85686" x="9844088" y="3852863"/>
          <p14:tracePt t="85704" x="9848850" y="4033838"/>
          <p14:tracePt t="85720" x="9863138" y="4219575"/>
          <p14:tracePt t="85721" x="9863138" y="4229100"/>
          <p14:tracePt t="85721" x="9863138" y="4243388"/>
          <p14:tracePt t="85736" x="9872663" y="4405313"/>
          <p14:tracePt t="85754" x="9877425" y="4581525"/>
          <p14:tracePt t="85770" x="9863138" y="4762500"/>
          <p14:tracePt t="85771" x="9863138" y="4786313"/>
          <p14:tracePt t="85772" x="9858375" y="4795838"/>
          <p14:tracePt t="85786" x="9844088" y="4943475"/>
          <p14:tracePt t="85803" x="9825038" y="5081588"/>
          <p14:tracePt t="85820" x="9820275" y="5167313"/>
          <p14:tracePt t="85837" x="9825038" y="5253038"/>
          <p14:tracePt t="85854" x="9815513" y="5295900"/>
          <p14:tracePt t="85870" x="9801225" y="5319713"/>
          <p14:tracePt t="85887" x="9777413" y="5353050"/>
          <p14:tracePt t="85903" x="9763125" y="5405438"/>
          <p14:tracePt t="85920" x="9748838" y="5462588"/>
          <p14:tracePt t="85937" x="9739313" y="5491163"/>
          <p14:tracePt t="85953" x="9734550" y="5510213"/>
          <p14:tracePt t="85970" x="9734550" y="5534025"/>
          <p14:tracePt t="85987" x="9729788" y="5581650"/>
          <p14:tracePt t="86004" x="9720263" y="5653088"/>
          <p14:tracePt t="86005" x="9720263" y="5657850"/>
          <p14:tracePt t="86020" x="9720263" y="5695950"/>
          <p14:tracePt t="86037" x="9720263" y="5705475"/>
          <p14:tracePt t="86073" x="9720263" y="5710238"/>
          <p14:tracePt t="86087" x="9720263" y="5729288"/>
          <p14:tracePt t="86105" x="9686925" y="5762625"/>
          <p14:tracePt t="86120" x="9648825" y="5791200"/>
          <p14:tracePt t="86137" x="9620250" y="5824538"/>
          <p14:tracePt t="86154" x="9615488" y="5834063"/>
          <p14:tracePt t="86171" x="9610725" y="5834063"/>
          <p14:tracePt t="86187" x="9601200" y="5829300"/>
          <p14:tracePt t="86204" x="9582150" y="5786438"/>
          <p14:tracePt t="86220" x="9567863" y="5729288"/>
          <p14:tracePt t="86222" x="9567863" y="5719763"/>
          <p14:tracePt t="86237" x="9563100" y="5638800"/>
          <p14:tracePt t="86254" x="9577388" y="5543550"/>
          <p14:tracePt t="86271" x="9610725" y="5462588"/>
          <p14:tracePt t="86287" x="9658350" y="5395913"/>
          <p14:tracePt t="86304" x="9710738" y="5357813"/>
          <p14:tracePt t="86321" x="9763125" y="5343525"/>
          <p14:tracePt t="86339" x="9825038" y="5348288"/>
          <p14:tracePt t="86355" x="9901238" y="5357813"/>
          <p14:tracePt t="86371" x="9982200" y="5376863"/>
          <p14:tracePt t="86371" x="9986963" y="5381625"/>
          <p14:tracePt t="86372" x="9991725" y="5381625"/>
          <p14:tracePt t="86387" x="10058400" y="5429250"/>
          <p14:tracePt t="86405" x="10115550" y="5495925"/>
          <p14:tracePt t="86421" x="10144125" y="5572125"/>
          <p14:tracePt t="86422" x="10144125" y="5576888"/>
          <p14:tracePt t="86423" x="10148888" y="5586413"/>
          <p14:tracePt t="86438" x="10153650" y="5643563"/>
          <p14:tracePt t="86440" x="10153650" y="5648325"/>
          <p14:tracePt t="86454" x="10134600" y="5695950"/>
          <p14:tracePt t="86456" x="10129838" y="5700713"/>
          <p14:tracePt t="86456" x="10125075" y="5705475"/>
          <p14:tracePt t="86471" x="10082213" y="5753100"/>
          <p14:tracePt t="86488" x="10015538" y="5824538"/>
          <p14:tracePt t="86504" x="9934575" y="5891213"/>
          <p14:tracePt t="86506" x="9934575" y="5895975"/>
          <p14:tracePt t="86506" x="9925050" y="5900738"/>
          <p14:tracePt t="86522" x="9863138" y="5934075"/>
          <p14:tracePt t="86538" x="9810750" y="5943600"/>
          <p14:tracePt t="86540" x="9805988" y="5943600"/>
          <p14:tracePt t="86554" x="9772650" y="5943600"/>
          <p14:tracePt t="86571" x="9729788" y="5900738"/>
          <p14:tracePt t="86588" x="9667875" y="5829300"/>
          <p14:tracePt t="86605" x="9605963" y="5734050"/>
          <p14:tracePt t="86606" x="9601200" y="5724525"/>
          <p14:tracePt t="86607" x="9596438" y="5715000"/>
          <p14:tracePt t="86621" x="9548813" y="5643563"/>
          <p14:tracePt t="86638" x="9510713" y="5557838"/>
          <p14:tracePt t="86655" x="9491663" y="5491163"/>
          <p14:tracePt t="86671" x="9486900" y="5462588"/>
          <p14:tracePt t="86688" x="9486900" y="5453063"/>
          <p14:tracePt t="86705" x="9491663" y="5443538"/>
          <p14:tracePt t="86721" x="9544050" y="5434013"/>
          <p14:tracePt t="86723" x="9548813" y="5434013"/>
          <p14:tracePt t="86738" x="9634538" y="5438775"/>
          <p14:tracePt t="86755" x="9744075" y="5448300"/>
          <p14:tracePt t="86772" x="9877425" y="5472113"/>
          <p14:tracePt t="86773" x="9891713" y="5472113"/>
          <p14:tracePt t="86774" x="9896475" y="5476875"/>
          <p14:tracePt t="86788" x="9982200" y="5505450"/>
          <p14:tracePt t="86805" x="10053638" y="5548313"/>
          <p14:tracePt t="86823" x="10101263" y="5610225"/>
          <p14:tracePt t="86838" x="10125075" y="5676900"/>
          <p14:tracePt t="86856" x="10134600" y="5772150"/>
          <p14:tracePt t="86857" x="10134600" y="5776913"/>
          <p14:tracePt t="86857" x="10134600" y="5781675"/>
          <p14:tracePt t="86872" x="10134600" y="5848350"/>
          <p14:tracePt t="86888" x="10096500" y="5915025"/>
          <p14:tracePt t="86905" x="10034588" y="5962650"/>
          <p14:tracePt t="86922" x="9953625" y="5991225"/>
          <p14:tracePt t="86938" x="9829800" y="5991225"/>
          <p14:tracePt t="86940" x="9820275" y="5991225"/>
          <p14:tracePt t="86940" x="9810750" y="5991225"/>
          <p14:tracePt t="86941" x="9801225" y="5991225"/>
          <p14:tracePt t="86955" x="9667875" y="5957888"/>
          <p14:tracePt t="86972" x="9520238" y="5924550"/>
          <p14:tracePt t="86974" x="9505950" y="5924550"/>
          <p14:tracePt t="86974" x="9501188" y="5919788"/>
          <p14:tracePt t="86989" x="9424988" y="5895975"/>
          <p14:tracePt t="87005" x="9401175" y="5881688"/>
          <p14:tracePt t="87022" x="9396413" y="5853113"/>
          <p14:tracePt t="87023" x="9396413" y="5848350"/>
          <p14:tracePt t="87039" x="9396413" y="5810250"/>
          <p14:tracePt t="87057" x="9401175" y="5762625"/>
          <p14:tracePt t="87072" x="9410700" y="5734050"/>
          <p14:tracePt t="87089" x="9415463" y="5705475"/>
          <p14:tracePt t="87105" x="9429750" y="5686425"/>
          <p14:tracePt t="87122" x="9444038" y="5667375"/>
          <p14:tracePt t="87139" x="9467850" y="5657850"/>
          <p14:tracePt t="87156" x="9477375" y="5653088"/>
          <p14:tracePt t="87172" x="9491663" y="5648325"/>
          <p14:tracePt t="87189" x="9510713" y="5634038"/>
          <p14:tracePt t="87206" x="9534525" y="5619750"/>
          <p14:tracePt t="87208" x="9539288" y="5619750"/>
          <p14:tracePt t="87208" x="9539288" y="5614988"/>
          <p14:tracePt t="87222" x="9563100" y="5605463"/>
          <p14:tracePt t="87239" x="9596438" y="5605463"/>
          <p14:tracePt t="87256" x="9620250" y="5610225"/>
          <p14:tracePt t="87273" x="9639300" y="5610225"/>
          <p14:tracePt t="87289" x="9648825" y="5614988"/>
          <p14:tracePt t="87307" x="9658350" y="5614988"/>
          <p14:tracePt t="87323" x="9663113" y="5614988"/>
          <p14:tracePt t="87339" x="9672638" y="5614988"/>
          <p14:tracePt t="87356" x="9682163" y="5614988"/>
          <p14:tracePt t="87373" x="9691688" y="5610225"/>
          <p14:tracePt t="87389" x="9705975" y="5600700"/>
          <p14:tracePt t="87406" x="9725025" y="5600700"/>
          <p14:tracePt t="87423" x="9744075" y="5600700"/>
          <p14:tracePt t="87439" x="9767888" y="5595938"/>
          <p14:tracePt t="87456" x="9796463" y="5595938"/>
          <p14:tracePt t="87473" x="9839325" y="5591175"/>
          <p14:tracePt t="87490" x="9877425" y="5595938"/>
          <p14:tracePt t="87506" x="9901238" y="5600700"/>
          <p14:tracePt t="87523" x="9915525" y="5614988"/>
          <p14:tracePt t="87540" x="9939338" y="5653088"/>
          <p14:tracePt t="87556" x="9963150" y="5705475"/>
          <p14:tracePt t="87558" x="9967913" y="5710238"/>
          <p14:tracePt t="87575" x="9982200" y="5767388"/>
          <p14:tracePt t="87591" x="9986963" y="5834063"/>
          <p14:tracePt t="87592" x="9986963" y="5838825"/>
          <p14:tracePt t="87608" x="9963150" y="5900738"/>
          <p14:tracePt t="87623" x="9920288" y="5948363"/>
          <p14:tracePt t="87640" x="9867900" y="5976938"/>
          <p14:tracePt t="87656" x="9839325" y="5991225"/>
          <p14:tracePt t="87673" x="9829800" y="5991225"/>
          <p14:tracePt t="87690" x="9805988" y="5972175"/>
          <p14:tracePt t="87706" x="9758363" y="5924550"/>
          <p14:tracePt t="87708" x="9758363" y="5919788"/>
          <p14:tracePt t="87708" x="9753600" y="5915025"/>
          <p14:tracePt t="87723" x="9720263" y="5876925"/>
          <p14:tracePt t="87740" x="9691688" y="5838825"/>
          <p14:tracePt t="87757" x="9672638" y="5800725"/>
          <p14:tracePt t="87773" x="9658350" y="5748338"/>
          <p14:tracePt t="87775" x="9658350" y="5743575"/>
          <p14:tracePt t="87775" x="9658350" y="5738813"/>
          <p14:tracePt t="87791" x="9653588" y="5691188"/>
          <p14:tracePt t="87807" x="9653588" y="5643563"/>
          <p14:tracePt t="87824" x="9658350" y="5595938"/>
          <p14:tracePt t="87840" x="9672638" y="5548313"/>
          <p14:tracePt t="87857" x="9686925" y="5514975"/>
          <p14:tracePt t="87873" x="9696450" y="5495925"/>
          <p14:tracePt t="87890" x="9701213" y="5491163"/>
          <p14:tracePt t="87924" x="9705975" y="5472113"/>
          <p14:tracePt t="87940" x="9715500" y="5434013"/>
          <p14:tracePt t="87957" x="9725025" y="5391150"/>
          <p14:tracePt t="87974" x="9725025" y="5353050"/>
          <p14:tracePt t="87991" x="9725025" y="5314950"/>
          <p14:tracePt t="87992" x="9725025" y="5310188"/>
          <p14:tracePt t="87993" x="9725025" y="5305425"/>
          <p14:tracePt t="88007" x="9725025" y="5262563"/>
          <p14:tracePt t="88024" x="9729788" y="5210175"/>
          <p14:tracePt t="88041" x="9734550" y="5143500"/>
          <p14:tracePt t="88059" x="9734550" y="5048250"/>
          <p14:tracePt t="88060" x="9734550" y="5038725"/>
          <p14:tracePt t="88060" x="9734550" y="5033963"/>
          <p14:tracePt t="88075" x="9734550" y="4929188"/>
          <p14:tracePt t="88091" x="9734550" y="4800600"/>
          <p14:tracePt t="88092" x="9734550" y="4776788"/>
          <p14:tracePt t="88093" x="9729788" y="4772025"/>
          <p14:tracePt t="88107" x="9720263" y="4624388"/>
          <p14:tracePt t="88124" x="9691688" y="4414838"/>
          <p14:tracePt t="88141" x="9653588" y="4191000"/>
          <p14:tracePt t="88142" x="9644063" y="4157663"/>
          <p14:tracePt t="88157" x="9591675" y="3929063"/>
          <p14:tracePt t="88174" x="9534525" y="3695700"/>
          <p14:tracePt t="88191" x="9496425" y="3500438"/>
          <p14:tracePt t="88207" x="9472613" y="3295650"/>
          <p14:tracePt t="88209" x="9467850" y="3281363"/>
          <p14:tracePt t="88209" x="9467850" y="3267075"/>
          <p14:tracePt t="88224" x="9444038" y="3086100"/>
          <p14:tracePt t="88241" x="9424988" y="2933700"/>
          <p14:tracePt t="88257" x="9410700" y="2800350"/>
          <p14:tracePt t="88259" x="9410700" y="2795588"/>
          <p14:tracePt t="88259" x="9405938" y="2786063"/>
          <p14:tracePt t="88274" x="9396413" y="2681288"/>
          <p14:tracePt t="88292" x="9382125" y="2576513"/>
          <p14:tracePt t="88308" x="9382125" y="2500313"/>
          <p14:tracePt t="88309" x="9382125" y="2495550"/>
          <p14:tracePt t="88309" x="9377363" y="2490788"/>
          <p14:tracePt t="88324" x="9377363" y="2419350"/>
          <p14:tracePt t="88341" x="9382125" y="2352675"/>
          <p14:tracePt t="88358" x="9391650" y="2286000"/>
          <p14:tracePt t="88374" x="9405938" y="2214563"/>
          <p14:tracePt t="88391" x="9424988" y="2138363"/>
          <p14:tracePt t="88408" x="9448800" y="2085975"/>
          <p14:tracePt t="88424" x="9482138" y="2033588"/>
          <p14:tracePt t="88442" x="9520238" y="2000250"/>
          <p14:tracePt t="88444" x="9525000" y="1995488"/>
          <p14:tracePt t="88458" x="9563100" y="1971675"/>
          <p14:tracePt t="88475" x="9586913" y="1962150"/>
          <p14:tracePt t="88492" x="9605963" y="1966913"/>
          <p14:tracePt t="88508" x="9648825" y="2019300"/>
          <p14:tracePt t="88526" x="9720263" y="2105025"/>
          <p14:tracePt t="88541" x="9772650" y="2176463"/>
          <p14:tracePt t="88558" x="9820275" y="2247900"/>
          <p14:tracePt t="88575" x="9863138" y="2328863"/>
          <p14:tracePt t="88591" x="9920288" y="2452688"/>
          <p14:tracePt t="88593" x="9925050" y="2457450"/>
          <p14:tracePt t="88593" x="9929813" y="2466975"/>
          <p14:tracePt t="88608" x="9977438" y="2586038"/>
          <p14:tracePt t="88625" x="10015538" y="2700338"/>
          <p14:tracePt t="88642" x="10034588" y="2800350"/>
          <p14:tracePt t="88643" x="10034588" y="2809875"/>
          <p14:tracePt t="88658" x="10044113" y="2881313"/>
          <p14:tracePt t="88675" x="10039350" y="2947988"/>
          <p14:tracePt t="88692" x="10006013" y="3009900"/>
          <p14:tracePt t="88708" x="9958388" y="3071813"/>
          <p14:tracePt t="88725" x="9896475" y="3124200"/>
          <p14:tracePt t="88726" x="9891713" y="3124200"/>
          <p14:tracePt t="88742" x="9815513" y="3167063"/>
          <p14:tracePt t="88758" x="9725025" y="3195638"/>
          <p14:tracePt t="88760" x="9720263" y="3195638"/>
          <p14:tracePt t="88760" x="9715500" y="3200400"/>
          <p14:tracePt t="88775" x="9658350" y="3209925"/>
          <p14:tracePt t="88792" x="9648825" y="3209925"/>
          <p14:tracePt t="88809" x="9634538" y="3190875"/>
          <p14:tracePt t="88825" x="9596438" y="3100388"/>
          <p14:tracePt t="88842" x="9544050" y="2967038"/>
          <p14:tracePt t="88859" x="9501188" y="2805113"/>
          <p14:tracePt t="88877" x="9458325" y="2605088"/>
          <p14:tracePt t="88877" x="9453563" y="2590800"/>
          <p14:tracePt t="88892" x="9429750" y="2414588"/>
          <p14:tracePt t="88909" x="9415463" y="2219325"/>
          <p14:tracePt t="88911" x="9415463" y="2190750"/>
          <p14:tracePt t="88911" x="9415463" y="2176463"/>
          <p14:tracePt t="88926" x="9415463" y="1995488"/>
          <p14:tracePt t="88942" x="9424988" y="1781175"/>
          <p14:tracePt t="88944" x="9429750" y="1766888"/>
          <p14:tracePt t="88944" x="9429750" y="1757363"/>
          <p14:tracePt t="88959" x="9453563" y="1624013"/>
          <p14:tracePt t="88975" x="9491663" y="1533525"/>
          <p14:tracePt t="88976" x="9496425" y="1533525"/>
          <p14:tracePt t="88992" x="9539288" y="1514475"/>
          <p14:tracePt t="89009" x="9582150" y="1519238"/>
          <p14:tracePt t="89025" x="9634538" y="1552575"/>
          <p14:tracePt t="89027" x="9639300" y="1557338"/>
          <p14:tracePt t="89027" x="9644063" y="1557338"/>
          <p14:tracePt t="89043" x="9710738" y="1619250"/>
          <p14:tracePt t="89060" x="9825038" y="1724025"/>
          <p14:tracePt t="89060" x="9829800" y="1728788"/>
          <p14:tracePt t="89061" x="9839325" y="1738313"/>
          <p14:tracePt t="89076" x="9925050" y="1838325"/>
          <p14:tracePt t="89092" x="10006013" y="1971675"/>
          <p14:tracePt t="89094" x="10015538" y="1985963"/>
          <p14:tracePt t="89109" x="10053638" y="2095500"/>
          <p14:tracePt t="89126" x="10072688" y="2200275"/>
          <p14:tracePt t="89142" x="10082213" y="2305050"/>
          <p14:tracePt t="89144" x="10082213" y="2314575"/>
          <p14:tracePt t="89159" x="10077450" y="2395538"/>
          <p14:tracePt t="89176" x="10058400" y="2452688"/>
          <p14:tracePt t="89193" x="10015538" y="2519363"/>
          <p14:tracePt t="89194" x="10010775" y="2524125"/>
          <p14:tracePt t="89195" x="10010775" y="2528888"/>
          <p14:tracePt t="89209" x="9967913" y="2566988"/>
          <p14:tracePt t="89226" x="9925050" y="2586038"/>
          <p14:tracePt t="89227" x="9920288" y="2586038"/>
          <p14:tracePt t="89243" x="9886950" y="2595563"/>
          <p14:tracePt t="89259" x="9853613" y="2600325"/>
          <p14:tracePt t="89277" x="9791700" y="2619375"/>
          <p14:tracePt t="89294" x="9701213" y="2643188"/>
          <p14:tracePt t="89294" x="9696450" y="2643188"/>
          <p14:tracePt t="89295" x="9691688" y="2647950"/>
          <p14:tracePt t="89309" x="9615488" y="2667000"/>
          <p14:tracePt t="89326" x="9548813" y="2686050"/>
          <p14:tracePt t="89343" x="9529763" y="2695575"/>
          <p14:tracePt t="89376" x="9510713" y="2690813"/>
          <p14:tracePt t="89394" x="9496425" y="2671763"/>
          <p14:tracePt t="89410" x="9467850" y="2605088"/>
          <p14:tracePt t="89411" x="9463088" y="2595563"/>
          <p14:tracePt t="89412" x="9463088" y="2586038"/>
          <p14:tracePt t="89426" x="9444038" y="2490788"/>
          <p14:tracePt t="89443" x="9429750" y="2352675"/>
          <p14:tracePt t="89445" x="9429750" y="2343150"/>
          <p14:tracePt t="89445" x="9424988" y="2333625"/>
          <p14:tracePt t="89460" x="9415463" y="2214563"/>
          <p14:tracePt t="89476" x="9415463" y="2071688"/>
          <p14:tracePt t="89477" x="9415463" y="2062163"/>
          <p14:tracePt t="89495" x="9429750" y="1933575"/>
          <p14:tracePt t="89511" x="9463088" y="1824038"/>
          <p14:tracePt t="89512" x="9463088" y="1819275"/>
          <p14:tracePt t="89526" x="9496425" y="1747838"/>
          <p14:tracePt t="89543" x="9529763" y="1700213"/>
          <p14:tracePt t="89560" x="9567863" y="1681163"/>
          <p14:tracePt t="89577" x="9596438" y="1676400"/>
          <p14:tracePt t="89593" x="9639300" y="1681163"/>
          <p14:tracePt t="89596" x="9648825" y="1681163"/>
          <p14:tracePt t="89610" x="9691688" y="1695450"/>
          <p14:tracePt t="89627" x="9729788" y="1714500"/>
          <p14:tracePt t="89643" x="9767888" y="1752600"/>
          <p14:tracePt t="89661" x="9815513" y="1814513"/>
          <p14:tracePt t="89677" x="9848850" y="1881188"/>
          <p14:tracePt t="89679" x="9848850" y="1890713"/>
          <p14:tracePt t="89679" x="9853613" y="1895475"/>
          <p14:tracePt t="89694" x="9867900" y="1966913"/>
          <p14:tracePt t="89710" x="9872663" y="2057400"/>
          <p14:tracePt t="89712" x="9872663" y="2062163"/>
          <p14:tracePt t="89712" x="9872663" y="2066925"/>
          <p14:tracePt t="89727" x="9872663" y="2124075"/>
          <p14:tracePt t="89745" x="9853613" y="2190750"/>
          <p14:tracePt t="89745" x="9853613" y="2200275"/>
          <p14:tracePt t="89761" x="9829800" y="2243138"/>
          <p14:tracePt t="89777" x="9810750" y="2276475"/>
          <p14:tracePt t="89794" x="9801225" y="2300288"/>
          <p14:tracePt t="89795" x="9796463" y="2305050"/>
          <p14:tracePt t="89810" x="9791700" y="2309813"/>
          <p14:tracePt t="89827" x="9786938" y="2319338"/>
          <p14:tracePt t="89860" x="9782175" y="2324100"/>
          <p14:tracePt t="89877" x="9777413" y="2338388"/>
          <p14:tracePt t="89894" x="9767888" y="2362200"/>
          <p14:tracePt t="89911" x="9758363" y="2381250"/>
          <p14:tracePt t="89927" x="9758363" y="2390775"/>
          <p14:tracePt t="89973" x="9753600" y="2390775"/>
          <p14:tracePt t="89979" x="9753600" y="2395538"/>
          <p14:tracePt t="89995" x="9739313" y="2419350"/>
          <p14:tracePt t="90013" x="9725025" y="2447925"/>
          <p14:tracePt t="90028" x="9710738" y="2481263"/>
          <p14:tracePt t="90044" x="9701213" y="2509838"/>
          <p14:tracePt t="90061" x="9696450" y="2524125"/>
          <p14:tracePt t="90077" x="9696450" y="2528888"/>
          <p14:tracePt t="90095" x="9691688" y="2533650"/>
          <p14:tracePt t="90111" x="9691688" y="2543175"/>
          <p14:tracePt t="90152" x="9691688" y="2547938"/>
          <p14:tracePt t="90161" x="9691688" y="2552700"/>
          <p14:tracePt t="90178" x="9691688" y="2581275"/>
          <p14:tracePt t="90195" x="9696450" y="2605088"/>
          <p14:tracePt t="90211" x="9701213" y="2624138"/>
          <p14:tracePt t="90228" x="9701213" y="2643188"/>
          <p14:tracePt t="90230" x="9701213" y="2647950"/>
          <p14:tracePt t="90247" x="9701213" y="2667000"/>
          <p14:tracePt t="90261" x="9705975" y="2690813"/>
          <p14:tracePt t="90279" x="9705975" y="2728913"/>
          <p14:tracePt t="90295" x="9705975" y="2757488"/>
          <p14:tracePt t="90311" x="9705975" y="2781300"/>
          <p14:tracePt t="90328" x="9705975" y="2800350"/>
          <p14:tracePt t="90345" x="9705975" y="2819400"/>
          <p14:tracePt t="90361" x="9696450" y="2852738"/>
          <p14:tracePt t="90363" x="9696450" y="2857500"/>
          <p14:tracePt t="90378" x="9696450" y="2862263"/>
          <p14:tracePt t="90576" x="9691688" y="2862263"/>
          <p14:tracePt t="90586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244F-06D4-4696-8817-AD9423FB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Runtime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F0953-AB64-4771-B166-E41FF346F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3877" y="1220722"/>
            <a:ext cx="10879089" cy="4795836"/>
          </a:xfrm>
        </p:spPr>
        <p:txBody>
          <a:bodyPr>
            <a:normAutofit/>
          </a:bodyPr>
          <a:lstStyle/>
          <a:p>
            <a:r>
              <a:rPr lang="en-US" dirty="0">
                <a:latin typeface="Avenir Light" panose="020B0402020203020204" pitchFamily="34" charset="0"/>
              </a:rPr>
              <a:t>Just averaging can lead to problems: what to do when a target is not reached?</a:t>
            </a:r>
          </a:p>
          <a:p>
            <a:r>
              <a:rPr lang="en-US" dirty="0">
                <a:latin typeface="Avenir Light" panose="020B0402020203020204" pitchFamily="34" charset="0"/>
              </a:rPr>
              <a:t>Instead, we often use Expected Running Time (ERT)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Deals with unfinished runs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Good (fair and unbiased) estimation of mean running time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Very useful when looking for the algorithm to solve a specific problem type the fastest</a:t>
            </a:r>
          </a:p>
          <a:p>
            <a:endParaRPr lang="en-US" sz="3600" dirty="0">
              <a:latin typeface="Avenir Light" panose="020B0402020203020204" pitchFamily="34" charset="0"/>
            </a:endParaRPr>
          </a:p>
          <a:p>
            <a:endParaRPr lang="en-NL" sz="3600" dirty="0">
              <a:latin typeface="Avenir Light" panose="020B0402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1CCB9-071A-47A3-A67E-54A9541A9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E624A-2103-49FE-9EDF-91CD6B7E7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94" y="2104693"/>
            <a:ext cx="4671853" cy="901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601E13-86E2-4896-8D67-E08EC2297C38}"/>
              </a:ext>
            </a:extLst>
          </p:cNvPr>
          <p:cNvSpPr txBox="1"/>
          <p:nvPr/>
        </p:nvSpPr>
        <p:spPr>
          <a:xfrm>
            <a:off x="7845913" y="1995211"/>
            <a:ext cx="504056" cy="504056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2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2455EE-F1E8-46FA-92A5-2EBDE50A9C3B}"/>
                  </a:ext>
                </a:extLst>
              </p:cNvPr>
              <p:cNvSpPr txBox="1"/>
              <p:nvPr/>
            </p:nvSpPr>
            <p:spPr>
              <a:xfrm>
                <a:off x="404662" y="5630300"/>
                <a:ext cx="6230982" cy="1771500"/>
              </a:xfrm>
              <a:prstGeom prst="rect">
                <a:avLst/>
              </a:prstGeom>
              <a:noFill/>
            </p:spPr>
            <p:txBody>
              <a:bodyPr wrap="square" lIns="108000" tIns="108000" rIns="108000" bIns="108000" rtlCol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 denotes the number of function evaluations that algorithm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20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 needed, in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-</a:t>
                </a:r>
                <a:r>
                  <a:rPr lang="en-US" sz="1200" dirty="0" err="1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th</a:t>
                </a:r>
                <a:r>
                  <a:rPr lang="en-US" sz="120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 run, to find a solution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2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20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 If the algorithm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20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 did not succeed in finding such a solution within the allocated budget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 is set to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nl-NL" sz="1200" noProof="0" dirty="0">
                    <a:solidFill>
                      <a:schemeClr val="bg2"/>
                    </a:solidFill>
                    <a:latin typeface="Avenir Light" panose="020B0402020203020204" pitchFamily="34" charset="0"/>
                  </a:rPr>
                  <a:t>.</a:t>
                </a:r>
                <a:endParaRPr lang="nl-NL" sz="1200" noProof="0" dirty="0" err="1">
                  <a:solidFill>
                    <a:schemeClr val="bg2"/>
                  </a:solidFill>
                  <a:latin typeface="Avenir Light" panose="020B0402020203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2455EE-F1E8-46FA-92A5-2EBDE50A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62" y="5630300"/>
                <a:ext cx="6230982" cy="1771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A19D5AC-EBEB-49E8-B91C-6D181725890C}"/>
              </a:ext>
            </a:extLst>
          </p:cNvPr>
          <p:cNvSpPr txBox="1"/>
          <p:nvPr/>
        </p:nvSpPr>
        <p:spPr>
          <a:xfrm>
            <a:off x="152634" y="5630300"/>
            <a:ext cx="504056" cy="504056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2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(1)</a:t>
            </a:r>
          </a:p>
        </p:txBody>
      </p:sp>
      <p:pic>
        <p:nvPicPr>
          <p:cNvPr id="5122" name="Picture 2" descr="Stopwatch, Racing, Timer, Timing, Analog, Mechanical">
            <a:extLst>
              <a:ext uri="{FF2B5EF4-FFF2-40B4-BE49-F238E27FC236}">
                <a16:creationId xmlns:a16="http://schemas.microsoft.com/office/drawing/2014/main" id="{37288D92-4C96-4B09-A9E7-EC679B0E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860" y="875580"/>
            <a:ext cx="2732909" cy="341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879951-03F6-4AEF-A837-14A15D29B4B5}"/>
              </a:ext>
            </a:extLst>
          </p:cNvPr>
          <p:cNvSpPr txBox="1"/>
          <p:nvPr/>
        </p:nvSpPr>
        <p:spPr>
          <a:xfrm>
            <a:off x="11594209" y="3861048"/>
            <a:ext cx="400378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{8}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ACA34F-11ED-4C09-8CB0-731AF59F42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021633"/>
      </p:ext>
    </p:extLst>
  </p:cSld>
  <p:clrMapOvr>
    <a:masterClrMapping/>
  </p:clrMapOvr>
  <p:transition spd="slow" advTm="11582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1" grpId="0"/>
    </p:bldLst>
  </p:timing>
  <p:extLst>
    <p:ext uri="{3A86A75C-4F4B-4683-9AE1-C65F6400EC91}">
      <p14:laserTraceLst xmlns:p14="http://schemas.microsoft.com/office/powerpoint/2010/main">
        <p14:tracePtLst>
          <p14:tracePt t="23481" x="5772150" y="2433638"/>
          <p14:tracePt t="23517" x="5767388" y="2433638"/>
          <p14:tracePt t="23519" x="5767388" y="2428875"/>
          <p14:tracePt t="23525" x="5762625" y="2428875"/>
          <p14:tracePt t="23542" x="5753100" y="2419350"/>
          <p14:tracePt t="23558" x="5748338" y="2409825"/>
          <p14:tracePt t="23560" x="5748338" y="2405063"/>
          <p14:tracePt t="23575" x="5753100" y="2376488"/>
          <p14:tracePt t="23592" x="5786438" y="2324100"/>
          <p14:tracePt t="23609" x="5815013" y="2271713"/>
          <p14:tracePt t="23625" x="5838825" y="2233613"/>
          <p14:tracePt t="23626" x="5838825" y="2228850"/>
          <p14:tracePt t="23642" x="5853113" y="2214563"/>
          <p14:tracePt t="23644" x="5853113" y="2209800"/>
          <p14:tracePt t="23659" x="5867400" y="2190750"/>
          <p14:tracePt t="23675" x="5895975" y="2162175"/>
          <p14:tracePt t="23692" x="5934075" y="2147888"/>
          <p14:tracePt t="23693" x="5934075" y="2143125"/>
          <p14:tracePt t="23694" x="5938838" y="2143125"/>
          <p14:tracePt t="23710" x="5972175" y="2138363"/>
          <p14:tracePt t="23725" x="6005513" y="2133600"/>
          <p14:tracePt t="23727" x="6010275" y="2133600"/>
          <p14:tracePt t="23742" x="6048375" y="2133600"/>
          <p14:tracePt t="23759" x="6100763" y="2133600"/>
          <p14:tracePt t="23760" x="6105525" y="2133600"/>
          <p14:tracePt t="23761" x="6110288" y="2133600"/>
          <p14:tracePt t="23775" x="6176963" y="2138363"/>
          <p14:tracePt t="23792" x="6300788" y="2147888"/>
          <p14:tracePt t="23793" x="6310313" y="2147888"/>
          <p14:tracePt t="23794" x="6315075" y="2147888"/>
          <p14:tracePt t="23795" x="6324600" y="2147888"/>
          <p14:tracePt t="23809" x="6443663" y="2152650"/>
          <p14:tracePt t="23825" x="6572250" y="2157413"/>
          <p14:tracePt t="23827" x="6591300" y="2157413"/>
          <p14:tracePt t="23828" x="6596063" y="2157413"/>
          <p14:tracePt t="23842" x="6681788" y="2157413"/>
          <p14:tracePt t="23859" x="6757988" y="2152650"/>
          <p14:tracePt t="23876" x="6819900" y="2152650"/>
          <p14:tracePt t="23892" x="6886575" y="2157413"/>
          <p14:tracePt t="23894" x="6891338" y="2157413"/>
          <p14:tracePt t="23909" x="6943725" y="2157413"/>
          <p14:tracePt t="23911" x="6953250" y="2157413"/>
          <p14:tracePt t="23926" x="7019925" y="2157413"/>
          <p14:tracePt t="23927" x="7029450" y="2157413"/>
          <p14:tracePt t="23928" x="7034213" y="2157413"/>
          <p14:tracePt t="23942" x="7115175" y="2157413"/>
          <p14:tracePt t="23944" x="7124700" y="2157413"/>
          <p14:tracePt t="23945" x="7134225" y="2157413"/>
          <p14:tracePt t="23960" x="7229475" y="2157413"/>
          <p14:tracePt t="23961" x="7239000" y="2157413"/>
          <p14:tracePt t="23962" x="7243763" y="2157413"/>
          <p14:tracePt t="23976" x="7362825" y="2157413"/>
          <p14:tracePt t="23992" x="7510463" y="2157413"/>
          <p14:tracePt t="23994" x="7529513" y="2157413"/>
          <p14:tracePt t="23995" x="7539038" y="2157413"/>
          <p14:tracePt t="24009" x="7653338" y="2157413"/>
          <p14:tracePt t="24026" x="7743825" y="2166938"/>
          <p14:tracePt t="24027" x="7748588" y="2166938"/>
          <p14:tracePt t="24028" x="7753350" y="2166938"/>
          <p14:tracePt t="24029" x="7758113" y="2166938"/>
          <p14:tracePt t="24043" x="7796213" y="2171700"/>
          <p14:tracePt t="24059" x="7805738" y="2176463"/>
          <p14:tracePt t="24076" x="7820025" y="2185988"/>
          <p14:tracePt t="24093" x="7872413" y="2209800"/>
          <p14:tracePt t="24109" x="7929563" y="2224088"/>
          <p14:tracePt t="24126" x="7967663" y="2238375"/>
          <p14:tracePt t="24143" x="7977188" y="2238375"/>
          <p14:tracePt t="24160" x="7986713" y="2243138"/>
          <p14:tracePt t="24176" x="7996238" y="2257425"/>
          <p14:tracePt t="24193" x="8005763" y="2262188"/>
          <p14:tracePt t="24195" x="8005763" y="2266950"/>
          <p14:tracePt t="24210" x="8010525" y="2271713"/>
          <p14:tracePt t="24226" x="8020050" y="2281238"/>
          <p14:tracePt t="24229" x="8020050" y="2286000"/>
          <p14:tracePt t="24244" x="8024813" y="2309813"/>
          <p14:tracePt t="24260" x="8024813" y="2333625"/>
          <p14:tracePt t="24278" x="8024813" y="2352675"/>
          <p14:tracePt t="24293" x="8015288" y="2366963"/>
          <p14:tracePt t="24294" x="8015288" y="2371725"/>
          <p14:tracePt t="24310" x="8001000" y="2395538"/>
          <p14:tracePt t="24326" x="7958138" y="2419350"/>
          <p14:tracePt t="24328" x="7948613" y="2419350"/>
          <p14:tracePt t="24329" x="7943850" y="2424113"/>
          <p14:tracePt t="24343" x="7877175" y="2447925"/>
          <p14:tracePt t="24360" x="7743825" y="2481263"/>
          <p14:tracePt t="24361" x="7734300" y="2481263"/>
          <p14:tracePt t="24362" x="7724775" y="2486025"/>
          <p14:tracePt t="24363" x="7715250" y="2486025"/>
          <p14:tracePt t="24376" x="7586663" y="2514600"/>
          <p14:tracePt t="24393" x="7400925" y="2543175"/>
          <p14:tracePt t="24395" x="7381875" y="2547938"/>
          <p14:tracePt t="24396" x="7367588" y="2547938"/>
          <p14:tracePt t="24410" x="7191375" y="2562225"/>
          <p14:tracePt t="24428" x="6934200" y="2566988"/>
          <p14:tracePt t="24429" x="6919913" y="2566988"/>
          <p14:tracePt t="24443" x="6719888" y="2566988"/>
          <p14:tracePt t="24462" x="6491288" y="2562225"/>
          <p14:tracePt t="24462" x="6477000" y="2562225"/>
          <p14:tracePt t="24463" x="6467475" y="2562225"/>
          <p14:tracePt t="24477" x="6300788" y="2557463"/>
          <p14:tracePt t="24493" x="6115050" y="2538413"/>
          <p14:tracePt t="24495" x="6091238" y="2538413"/>
          <p14:tracePt t="24496" x="6081713" y="2533650"/>
          <p14:tracePt t="24497" x="6072188" y="2533650"/>
          <p14:tracePt t="24510" x="5924550" y="2519363"/>
          <p14:tracePt t="24527" x="5762625" y="2505075"/>
          <p14:tracePt t="24528" x="5757863" y="2505075"/>
          <p14:tracePt t="24529" x="5748338" y="2505075"/>
          <p14:tracePt t="24543" x="5657850" y="2500313"/>
          <p14:tracePt t="24560" x="5567363" y="2495550"/>
          <p14:tracePt t="24561" x="5562600" y="2490788"/>
          <p14:tracePt t="24563" x="5548313" y="2490788"/>
          <p14:tracePt t="24564" x="5543550" y="2490788"/>
          <p14:tracePt t="24577" x="5486400" y="2481263"/>
          <p14:tracePt t="24594" x="5429250" y="2466975"/>
          <p14:tracePt t="24595" x="5424488" y="2466975"/>
          <p14:tracePt t="24610" x="5386388" y="2457450"/>
          <p14:tracePt t="24627" x="5353050" y="2438400"/>
          <p14:tracePt t="24630" x="5348288" y="2438400"/>
          <p14:tracePt t="24644" x="5329238" y="2424113"/>
          <p14:tracePt t="24662" x="5305425" y="2409825"/>
          <p14:tracePt t="24679" x="5276850" y="2390775"/>
          <p14:tracePt t="24694" x="5262563" y="2386013"/>
          <p14:tracePt t="24712" x="5257800" y="2386013"/>
          <p14:tracePt t="24730" x="5257800" y="2381250"/>
          <p14:tracePt t="24744" x="5257800" y="2357438"/>
          <p14:tracePt t="24761" x="5262563" y="2328863"/>
          <p14:tracePt t="24762" x="5262563" y="2324100"/>
          <p14:tracePt t="24763" x="5262563" y="2319338"/>
          <p14:tracePt t="24777" x="5281613" y="2286000"/>
          <p14:tracePt t="24794" x="5334000" y="2228850"/>
          <p14:tracePt t="24797" x="5343525" y="2219325"/>
          <p14:tracePt t="24812" x="5419725" y="2162175"/>
          <p14:tracePt t="24813" x="5429250" y="2157413"/>
          <p14:tracePt t="24827" x="5524500" y="2100263"/>
          <p14:tracePt t="24845" x="5676900" y="2052638"/>
          <p14:tracePt t="24846" x="5681663" y="2047875"/>
          <p14:tracePt t="24861" x="5815013" y="2024063"/>
          <p14:tracePt t="24878" x="5976938" y="2000250"/>
          <p14:tracePt t="24879" x="5986463" y="2000250"/>
          <p14:tracePt t="24894" x="6143625" y="1990725"/>
          <p14:tracePt t="24912" x="6338888" y="1976438"/>
          <p14:tracePt t="24912" x="6348413" y="1976438"/>
          <p14:tracePt t="24913" x="6362700" y="1976438"/>
          <p14:tracePt t="24914" x="6372225" y="1971675"/>
          <p14:tracePt t="24927" x="6524625" y="1957388"/>
          <p14:tracePt t="24944" x="6724650" y="1947863"/>
          <p14:tracePt t="24945" x="6734175" y="1947863"/>
          <p14:tracePt t="24961" x="6934200" y="1952625"/>
          <p14:tracePt t="24978" x="7153275" y="1976438"/>
          <p14:tracePt t="24978" x="7167563" y="1981200"/>
          <p14:tracePt t="24995" x="7386638" y="2005013"/>
          <p14:tracePt t="25011" x="7591425" y="2028825"/>
          <p14:tracePt t="25012" x="7600950" y="2028825"/>
          <p14:tracePt t="25013" x="7610475" y="2028825"/>
          <p14:tracePt t="25028" x="7767638" y="2047875"/>
          <p14:tracePt t="25044" x="7900988" y="2066925"/>
          <p14:tracePt t="25046" x="7910513" y="2071688"/>
          <p14:tracePt t="25061" x="7981950" y="2090738"/>
          <p14:tracePt t="25078" x="7996238" y="2095500"/>
          <p14:tracePt t="25095" x="8005763" y="2124075"/>
          <p14:tracePt t="25111" x="8010525" y="2157413"/>
          <p14:tracePt t="25113" x="8015288" y="2162175"/>
          <p14:tracePt t="25128" x="8015288" y="2200275"/>
          <p14:tracePt t="25145" x="8020050" y="2243138"/>
          <p14:tracePt t="25162" x="8020050" y="2300288"/>
          <p14:tracePt t="25179" x="8020050" y="2357438"/>
          <p14:tracePt t="25195" x="8015288" y="2405063"/>
          <p14:tracePt t="25211" x="8001000" y="2447925"/>
          <p14:tracePt t="25228" x="7958138" y="2490788"/>
          <p14:tracePt t="25245" x="7867650" y="2524125"/>
          <p14:tracePt t="25246" x="7862888" y="2524125"/>
          <p14:tracePt t="25261" x="7739063" y="2547938"/>
          <p14:tracePt t="25278" x="7572375" y="2566988"/>
          <p14:tracePt t="25279" x="7558088" y="2566988"/>
          <p14:tracePt t="25280" x="7548563" y="2566988"/>
          <p14:tracePt t="25281" x="7539038" y="2566988"/>
          <p14:tracePt t="25295" x="7372350" y="2576513"/>
          <p14:tracePt t="25312" x="7181850" y="2590800"/>
          <p14:tracePt t="25313" x="7158038" y="2595563"/>
          <p14:tracePt t="25328" x="6981825" y="2609850"/>
          <p14:tracePt t="25345" x="6786563" y="2614613"/>
          <p14:tracePt t="25347" x="6762750" y="2614613"/>
          <p14:tracePt t="25362" x="6591300" y="2600325"/>
          <p14:tracePt t="25364" x="6572250" y="2600325"/>
          <p14:tracePt t="25379" x="6429375" y="2581275"/>
          <p14:tracePt t="25380" x="6419850" y="2581275"/>
          <p14:tracePt t="25381" x="6410325" y="2576513"/>
          <p14:tracePt t="25396" x="6305550" y="2562225"/>
          <p14:tracePt t="25397" x="6300788" y="2562225"/>
          <p14:tracePt t="25398" x="6291263" y="2557463"/>
          <p14:tracePt t="25412" x="6219825" y="2538413"/>
          <p14:tracePt t="25413" x="6215063" y="2538413"/>
          <p14:tracePt t="25414" x="6210300" y="2533650"/>
          <p14:tracePt t="25428" x="6148388" y="2509838"/>
          <p14:tracePt t="25445" x="6072188" y="2476500"/>
          <p14:tracePt t="25447" x="6062663" y="2471738"/>
          <p14:tracePt t="25462" x="6005513" y="2447925"/>
          <p14:tracePt t="25479" x="5934075" y="2424113"/>
          <p14:tracePt t="25495" x="5881688" y="2400300"/>
          <p14:tracePt t="25496" x="5876925" y="2400300"/>
          <p14:tracePt t="25512" x="5834063" y="2386013"/>
          <p14:tracePt t="25529" x="5800725" y="2376488"/>
          <p14:tracePt t="25545" x="5776913" y="2376488"/>
          <p14:tracePt t="25547" x="5772150" y="2371725"/>
          <p14:tracePt t="25548" x="5767388" y="2371725"/>
          <p14:tracePt t="25562" x="5734050" y="2371725"/>
          <p14:tracePt t="25579" x="5681663" y="2366963"/>
          <p14:tracePt t="25595" x="5638800" y="2362200"/>
          <p14:tracePt t="25612" x="5605463" y="2352675"/>
          <p14:tracePt t="25629" x="5581650" y="2347913"/>
          <p14:tracePt t="25646" x="5562600" y="2347913"/>
          <p14:tracePt t="25662" x="5553075" y="2343150"/>
          <p14:tracePt t="25681" x="5548313" y="2343150"/>
          <p14:tracePt t="25711" x="5548313" y="2338388"/>
          <p14:tracePt t="25716" x="5548313" y="2333625"/>
          <p14:tracePt t="25729" x="5538788" y="2314575"/>
          <p14:tracePt t="25746" x="5534025" y="2295525"/>
          <p14:tracePt t="25747" x="5534025" y="2290763"/>
          <p14:tracePt t="25748" x="5529263" y="2290763"/>
          <p14:tracePt t="25763" x="5529263" y="2262188"/>
          <p14:tracePt t="25779" x="5538788" y="2228850"/>
          <p14:tracePt t="25781" x="5538788" y="2224088"/>
          <p14:tracePt t="25796" x="5572125" y="2185988"/>
          <p14:tracePt t="25812" x="5629275" y="2143125"/>
          <p14:tracePt t="25815" x="5643563" y="2133600"/>
          <p14:tracePt t="25829" x="5705475" y="2105025"/>
          <p14:tracePt t="25846" x="5800725" y="2066925"/>
          <p14:tracePt t="25847" x="5805488" y="2066925"/>
          <p14:tracePt t="25848" x="5815013" y="2066925"/>
          <p14:tracePt t="25849" x="5819775" y="2062163"/>
          <p14:tracePt t="25862" x="5919788" y="2033588"/>
          <p14:tracePt t="25879" x="6062663" y="2000250"/>
          <p14:tracePt t="25881" x="6081713" y="1995488"/>
          <p14:tracePt t="25882" x="6091238" y="1990725"/>
          <p14:tracePt t="25883" x="6096000" y="1990725"/>
          <p14:tracePt t="25896" x="6219825" y="1971675"/>
          <p14:tracePt t="25913" x="6391275" y="1957388"/>
          <p14:tracePt t="25915" x="6410325" y="1957388"/>
          <p14:tracePt t="25916" x="6419850" y="1952625"/>
          <p14:tracePt t="25929" x="6567488" y="1952625"/>
          <p14:tracePt t="25946" x="6762750" y="1952625"/>
          <p14:tracePt t="25947" x="6772275" y="1952625"/>
          <p14:tracePt t="25948" x="6786563" y="1952625"/>
          <p14:tracePt t="25963" x="6958013" y="1966913"/>
          <p14:tracePt t="25979" x="7124700" y="1985963"/>
          <p14:tracePt t="25981" x="7143750" y="1990725"/>
          <p14:tracePt t="25982" x="7158038" y="1990725"/>
          <p14:tracePt t="25996" x="7291388" y="2014538"/>
          <p14:tracePt t="26013" x="7453313" y="2047875"/>
          <p14:tracePt t="26014" x="7462838" y="2052638"/>
          <p14:tracePt t="26015" x="7472363" y="2052638"/>
          <p14:tracePt t="26030" x="7596188" y="2085975"/>
          <p14:tracePt t="26046" x="7729538" y="2128838"/>
          <p14:tracePt t="26048" x="7743825" y="2133600"/>
          <p14:tracePt t="26049" x="7748588" y="2133600"/>
          <p14:tracePt t="26063" x="7820025" y="2162175"/>
          <p14:tracePt t="26080" x="7858125" y="2185988"/>
          <p14:tracePt t="26081" x="7862888" y="2185988"/>
          <p14:tracePt t="26096" x="7877175" y="2200275"/>
          <p14:tracePt t="26113" x="7886700" y="2224088"/>
          <p14:tracePt t="26115" x="7891463" y="2224088"/>
          <p14:tracePt t="26116" x="7891463" y="2228850"/>
          <p14:tracePt t="26131" x="7896225" y="2238375"/>
          <p14:tracePt t="26147" x="7896225" y="2262188"/>
          <p14:tracePt t="26165" x="7891463" y="2295525"/>
          <p14:tracePt t="26166" x="7886700" y="2305050"/>
          <p14:tracePt t="26180" x="7877175" y="2338388"/>
          <p14:tracePt t="26198" x="7853363" y="2386013"/>
          <p14:tracePt t="26199" x="7853363" y="2390775"/>
          <p14:tracePt t="26213" x="7829550" y="2414588"/>
          <p14:tracePt t="26231" x="7791450" y="2438400"/>
          <p14:tracePt t="26247" x="7729538" y="2457450"/>
          <p14:tracePt t="26265" x="7615238" y="2481263"/>
          <p14:tracePt t="26266" x="7605713" y="2481263"/>
          <p14:tracePt t="26280" x="7496175" y="2500313"/>
          <p14:tracePt t="26297" x="7343775" y="2528888"/>
          <p14:tracePt t="26298" x="7334250" y="2528888"/>
          <p14:tracePt t="26299" x="7324725" y="2528888"/>
          <p14:tracePt t="26313" x="7181850" y="2552700"/>
          <p14:tracePt t="26330" x="6996113" y="2571750"/>
          <p14:tracePt t="26331" x="6986588" y="2571750"/>
          <p14:tracePt t="26332" x="6972300" y="2571750"/>
          <p14:tracePt t="26347" x="6810375" y="2581275"/>
          <p14:tracePt t="26363" x="6643688" y="2581275"/>
          <p14:tracePt t="26364" x="6634163" y="2581275"/>
          <p14:tracePt t="26365" x="6624638" y="2581275"/>
          <p14:tracePt t="26380" x="6481763" y="2566988"/>
          <p14:tracePt t="26398" x="6329363" y="2552700"/>
          <p14:tracePt t="26399" x="6315075" y="2552700"/>
          <p14:tracePt t="26400" x="6305550" y="2547938"/>
          <p14:tracePt t="26414" x="6215063" y="2538413"/>
          <p14:tracePt t="26415" x="6205538" y="2538413"/>
          <p14:tracePt t="26416" x="6196013" y="2538413"/>
          <p14:tracePt t="26431" x="6129338" y="2528888"/>
          <p14:tracePt t="26432" x="6124575" y="2528888"/>
          <p14:tracePt t="26447" x="6076950" y="2524125"/>
          <p14:tracePt t="26464" x="6043613" y="2514600"/>
          <p14:tracePt t="26465" x="6038850" y="2514600"/>
          <p14:tracePt t="26481" x="6019800" y="2509838"/>
          <p14:tracePt t="26497" x="6000750" y="2505075"/>
          <p14:tracePt t="26514" x="5991225" y="2505075"/>
          <p14:tracePt t="26530" x="5981700" y="2500313"/>
          <p14:tracePt t="26547" x="5967413" y="2500313"/>
          <p14:tracePt t="26564" x="5948363" y="2495550"/>
          <p14:tracePt t="26580" x="5924550" y="2490788"/>
          <p14:tracePt t="26597" x="5900738" y="2490788"/>
          <p14:tracePt t="26614" x="5886450" y="2490788"/>
          <p14:tracePt t="26631" x="5881688" y="2490788"/>
          <p14:tracePt t="27340" x="5881688" y="2495550"/>
          <p14:tracePt t="27344" x="5886450" y="2495550"/>
          <p14:tracePt t="27383" x="5886450" y="2500313"/>
          <p14:tracePt t="27392" x="5891213" y="2500313"/>
          <p14:tracePt t="27429" x="5891213" y="2505075"/>
          <p14:tracePt t="27501" x="0" y="0"/>
        </p14:tracePtLst>
        <p14:tracePtLst>
          <p14:tracePt t="28495" x="6005513" y="2457450"/>
          <p14:tracePt t="28565" x="6000750" y="2452688"/>
          <p14:tracePt t="28571" x="6000750" y="2447925"/>
          <p14:tracePt t="28584" x="5991225" y="2433638"/>
          <p14:tracePt t="28601" x="5986463" y="2414588"/>
          <p14:tracePt t="28618" x="5981700" y="2386013"/>
          <p14:tracePt t="28634" x="5981700" y="2343150"/>
          <p14:tracePt t="28651" x="5991225" y="2300288"/>
          <p14:tracePt t="28668" x="6005513" y="2266950"/>
          <p14:tracePt t="28685" x="6024563" y="2238375"/>
          <p14:tracePt t="28701" x="6048375" y="2224088"/>
          <p14:tracePt t="28718" x="6081713" y="2209800"/>
          <p14:tracePt t="28720" x="6086475" y="2209800"/>
          <p14:tracePt t="28734" x="6119813" y="2195513"/>
          <p14:tracePt t="28751" x="6167438" y="2185988"/>
          <p14:tracePt t="28752" x="6172200" y="2185988"/>
          <p14:tracePt t="28753" x="6176963" y="2185988"/>
          <p14:tracePt t="28768" x="6224588" y="2176463"/>
          <p14:tracePt t="28784" x="6276975" y="2171700"/>
          <p14:tracePt t="28786" x="6286500" y="2171700"/>
          <p14:tracePt t="28787" x="6291263" y="2171700"/>
          <p14:tracePt t="28801" x="6338888" y="2166938"/>
          <p14:tracePt t="28819" x="6396038" y="2166938"/>
          <p14:tracePt t="28820" x="6400800" y="2166938"/>
          <p14:tracePt t="28836" x="6448425" y="2166938"/>
          <p14:tracePt t="28851" x="6481763" y="2166938"/>
          <p14:tracePt t="28868" x="6519863" y="2171700"/>
          <p14:tracePt t="28885" x="6548438" y="2181225"/>
          <p14:tracePt t="28901" x="6572250" y="2185988"/>
          <p14:tracePt t="28918" x="6591300" y="2195513"/>
          <p14:tracePt t="28919" x="6596063" y="2195513"/>
          <p14:tracePt t="28936" x="6629400" y="2214563"/>
          <p14:tracePt t="28951" x="6677025" y="2233613"/>
          <p14:tracePt t="28953" x="6681788" y="2233613"/>
          <p14:tracePt t="28970" x="6738938" y="2247900"/>
          <p14:tracePt t="28971" x="6748463" y="2247900"/>
          <p14:tracePt t="28985" x="6791325" y="2257425"/>
          <p14:tracePt t="29003" x="6843713" y="2271713"/>
          <p14:tracePt t="29003" x="6848475" y="2271713"/>
          <p14:tracePt t="29004" x="6853238" y="2276475"/>
          <p14:tracePt t="29018" x="6905625" y="2286000"/>
          <p14:tracePt t="29035" x="6967538" y="2295525"/>
          <p14:tracePt t="29053" x="7024688" y="2295525"/>
          <p14:tracePt t="29070" x="7086600" y="2305050"/>
          <p14:tracePt t="29070" x="7091363" y="2305050"/>
          <p14:tracePt t="29085" x="7153275" y="2314575"/>
          <p14:tracePt t="29102" x="7196138" y="2319338"/>
          <p14:tracePt t="29118" x="7205663" y="2324100"/>
          <p14:tracePt t="29135" x="7210425" y="2324100"/>
          <p14:tracePt t="29152" x="7215188" y="2328863"/>
          <p14:tracePt t="29208" x="7219950" y="2328863"/>
          <p14:tracePt t="29210" x="7219950" y="2333625"/>
          <p14:tracePt t="29219" x="7219950" y="2343150"/>
          <p14:tracePt t="29235" x="7229475" y="2362200"/>
          <p14:tracePt t="29252" x="7234238" y="2381250"/>
          <p14:tracePt t="29269" x="7239000" y="2405063"/>
          <p14:tracePt t="29285" x="7239000" y="2419350"/>
          <p14:tracePt t="29302" x="7239000" y="2424113"/>
          <p14:tracePt t="29319" x="7239000" y="2428875"/>
          <p14:tracePt t="29335" x="7224713" y="2433638"/>
          <p14:tracePt t="29352" x="7196138" y="2438400"/>
          <p14:tracePt t="29369" x="7153275" y="2443163"/>
          <p14:tracePt t="29370" x="7148513" y="2443163"/>
          <p14:tracePt t="29386" x="7115175" y="2443163"/>
          <p14:tracePt t="29402" x="7062788" y="2443163"/>
          <p14:tracePt t="29419" x="6986588" y="2443163"/>
          <p14:tracePt t="29436" x="6900863" y="2433638"/>
          <p14:tracePt t="29436" x="6896100" y="2428875"/>
          <p14:tracePt t="29452" x="6810375" y="2419350"/>
          <p14:tracePt t="29469" x="6729413" y="2409825"/>
          <p14:tracePt t="29471" x="6719888" y="2409825"/>
          <p14:tracePt t="29486" x="6657975" y="2400300"/>
          <p14:tracePt t="29502" x="6619875" y="2395538"/>
          <p14:tracePt t="29505" x="6615113" y="2395538"/>
          <p14:tracePt t="29506" x="6610350" y="2395538"/>
          <p14:tracePt t="29519" x="6605588" y="2395538"/>
          <p14:tracePt t="29536" x="6600825" y="2395538"/>
          <p14:tracePt t="29553" x="6596063" y="2395538"/>
          <p14:tracePt t="29569" x="6586538" y="2381250"/>
          <p14:tracePt t="29571" x="6581775" y="2376488"/>
          <p14:tracePt t="29586" x="6572250" y="2347913"/>
          <p14:tracePt t="29603" x="6567488" y="2319338"/>
          <p14:tracePt t="29604" x="6567488" y="2314575"/>
          <p14:tracePt t="29619" x="6562725" y="2281238"/>
          <p14:tracePt t="29636" x="6572250" y="2247900"/>
          <p14:tracePt t="29638" x="6572250" y="2243138"/>
          <p14:tracePt t="29639" x="6577013" y="2238375"/>
          <p14:tracePt t="29653" x="6600825" y="2214563"/>
          <p14:tracePt t="29669" x="6634163" y="2190750"/>
          <p14:tracePt t="29671" x="6643688" y="2185988"/>
          <p14:tracePt t="29686" x="6700838" y="2166938"/>
          <p14:tracePt t="29703" x="6786563" y="2157413"/>
          <p14:tracePt t="29704" x="6791325" y="2157413"/>
          <p14:tracePt t="29719" x="6891338" y="2157413"/>
          <p14:tracePt t="29736" x="7024688" y="2171700"/>
          <p14:tracePt t="29737" x="7029450" y="2171700"/>
          <p14:tracePt t="29738" x="7043738" y="2176463"/>
          <p14:tracePt t="29739" x="7048500" y="2176463"/>
          <p14:tracePt t="29740" x="7058025" y="2176463"/>
          <p14:tracePt t="29753" x="7153275" y="2200275"/>
          <p14:tracePt t="29770" x="7262813" y="2228850"/>
          <p14:tracePt t="29772" x="7277100" y="2233613"/>
          <p14:tracePt t="29773" x="7281863" y="2233613"/>
          <p14:tracePt t="29786" x="7324725" y="2257425"/>
          <p14:tracePt t="29803" x="7353300" y="2281238"/>
          <p14:tracePt t="29820" x="7358063" y="2305050"/>
          <p14:tracePt t="29836" x="7358063" y="2343150"/>
          <p14:tracePt t="29838" x="7358063" y="2347913"/>
          <p14:tracePt t="29839" x="7358063" y="2352675"/>
          <p14:tracePt t="29853" x="7358063" y="2386013"/>
          <p14:tracePt t="29870" x="7353300" y="2419350"/>
          <p14:tracePt t="29886" x="7334250" y="2443163"/>
          <p14:tracePt t="29903" x="7296150" y="2471738"/>
          <p14:tracePt t="29905" x="7291388" y="2471738"/>
          <p14:tracePt t="29906" x="7286625" y="2476500"/>
          <p14:tracePt t="29920" x="7248525" y="2500313"/>
          <p14:tracePt t="29937" x="7191375" y="2524125"/>
          <p14:tracePt t="29938" x="7186613" y="2524125"/>
          <p14:tracePt t="29939" x="7181850" y="2528888"/>
          <p14:tracePt t="29953" x="7129463" y="2538413"/>
          <p14:tracePt t="29970" x="7043738" y="2543175"/>
          <p14:tracePt t="29971" x="7038975" y="2543175"/>
          <p14:tracePt t="29972" x="7034213" y="2543175"/>
          <p14:tracePt t="29973" x="7024688" y="2543175"/>
          <p14:tracePt t="29987" x="6924675" y="2543175"/>
          <p14:tracePt t="30003" x="6819900" y="2528888"/>
          <p14:tracePt t="30004" x="6810375" y="2528888"/>
          <p14:tracePt t="30006" x="6800850" y="2528888"/>
          <p14:tracePt t="30007" x="6791325" y="2528888"/>
          <p14:tracePt t="30020" x="6719888" y="2519363"/>
          <p14:tracePt t="30038" x="6643688" y="2500313"/>
          <p14:tracePt t="30053" x="6610350" y="2486025"/>
          <p14:tracePt t="30070" x="6591300" y="2466975"/>
          <p14:tracePt t="30088" x="6572250" y="2438400"/>
          <p14:tracePt t="30103" x="6562725" y="2424113"/>
          <p14:tracePt t="30120" x="6553200" y="2405063"/>
          <p14:tracePt t="30137" x="6548438" y="2371725"/>
          <p14:tracePt t="30154" x="6553200" y="2328863"/>
          <p14:tracePt t="30170" x="6567488" y="2290763"/>
          <p14:tracePt t="30172" x="6567488" y="2286000"/>
          <p14:tracePt t="30187" x="6596063" y="2252663"/>
          <p14:tracePt t="30204" x="6634163" y="2224088"/>
          <p14:tracePt t="30206" x="6638925" y="2219325"/>
          <p14:tracePt t="30207" x="6643688" y="2219325"/>
          <p14:tracePt t="30220" x="6696075" y="2205038"/>
          <p14:tracePt t="30237" x="6791325" y="2190750"/>
          <p14:tracePt t="30239" x="6805613" y="2185988"/>
          <p14:tracePt t="30254" x="6905625" y="2181225"/>
          <p14:tracePt t="30272" x="7029450" y="2181225"/>
          <p14:tracePt t="30273" x="7038975" y="2185988"/>
          <p14:tracePt t="30287" x="7124700" y="2200275"/>
          <p14:tracePt t="30305" x="7234238" y="2233613"/>
          <p14:tracePt t="30306" x="7239000" y="2233613"/>
          <p14:tracePt t="30307" x="7243763" y="2238375"/>
          <p14:tracePt t="30321" x="7305675" y="2266950"/>
          <p14:tracePt t="30337" x="7339013" y="2286000"/>
          <p14:tracePt t="30354" x="7353300" y="2300288"/>
          <p14:tracePt t="30356" x="7353300" y="2305050"/>
          <p14:tracePt t="30371" x="7358063" y="2328863"/>
          <p14:tracePt t="30389" x="7353300" y="2366963"/>
          <p14:tracePt t="30404" x="7334250" y="2400300"/>
          <p14:tracePt t="30421" x="7315200" y="2438400"/>
          <p14:tracePt t="30422" x="7310438" y="2438400"/>
          <p14:tracePt t="30437" x="7286625" y="2476500"/>
          <p14:tracePt t="30455" x="7248525" y="2509838"/>
          <p14:tracePt t="30456" x="7243763" y="2509838"/>
          <p14:tracePt t="30471" x="7196138" y="2538413"/>
          <p14:tracePt t="30489" x="7100888" y="2566988"/>
          <p14:tracePt t="30490" x="7096125" y="2571750"/>
          <p14:tracePt t="30504" x="7010400" y="2590800"/>
          <p14:tracePt t="30521" x="6929438" y="2600325"/>
          <p14:tracePt t="30538" x="6881813" y="2609850"/>
          <p14:tracePt t="30554" x="6838950" y="2605088"/>
          <p14:tracePt t="30556" x="6834188" y="2605088"/>
          <p14:tracePt t="30556" x="6829425" y="2605088"/>
          <p14:tracePt t="30571" x="6791325" y="2590800"/>
          <p14:tracePt t="30588" x="6748463" y="2566988"/>
          <p14:tracePt t="30604" x="6710363" y="2552700"/>
          <p14:tracePt t="30621" x="6677025" y="2524125"/>
          <p14:tracePt t="30622" x="6672263" y="2524125"/>
          <p14:tracePt t="30638" x="6653213" y="2495550"/>
          <p14:tracePt t="30640" x="6653213" y="2490788"/>
          <p14:tracePt t="30654" x="6643688" y="2452688"/>
          <p14:tracePt t="30656" x="6643688" y="2447925"/>
          <p14:tracePt t="30671" x="6634163" y="2400300"/>
          <p14:tracePt t="30688" x="6634163" y="2352675"/>
          <p14:tracePt t="30689" x="6634163" y="2347913"/>
          <p14:tracePt t="30705" x="6648450" y="2305050"/>
          <p14:tracePt t="30721" x="6681788" y="2262188"/>
          <p14:tracePt t="30723" x="6686550" y="2257425"/>
          <p14:tracePt t="30724" x="6691313" y="2257425"/>
          <p14:tracePt t="30738" x="6734175" y="2228850"/>
          <p14:tracePt t="30739" x="6738938" y="2228850"/>
          <p14:tracePt t="30755" x="6791325" y="2205038"/>
          <p14:tracePt t="30756" x="6796088" y="2205038"/>
          <p14:tracePt t="30757" x="6800850" y="2200275"/>
          <p14:tracePt t="30773" x="6858000" y="2190750"/>
          <p14:tracePt t="30788" x="6924675" y="2190750"/>
          <p14:tracePt t="30790" x="6934200" y="2190750"/>
          <p14:tracePt t="30791" x="6943725" y="2190750"/>
          <p14:tracePt t="30805" x="7024688" y="2200275"/>
          <p14:tracePt t="30821" x="7148513" y="2228850"/>
          <p14:tracePt t="30822" x="7158038" y="2228850"/>
          <p14:tracePt t="30823" x="7167563" y="2233613"/>
          <p14:tracePt t="30824" x="7177088" y="2233613"/>
          <p14:tracePt t="30838" x="7296150" y="2257425"/>
          <p14:tracePt t="30855" x="7396163" y="2271713"/>
          <p14:tracePt t="30856" x="7400925" y="2276475"/>
          <p14:tracePt t="30857" x="7405688" y="2276475"/>
          <p14:tracePt t="30871" x="7434263" y="2286000"/>
          <p14:tracePt t="30888" x="7443788" y="2300288"/>
          <p14:tracePt t="30890" x="7443788" y="2305050"/>
          <p14:tracePt t="30905" x="7443788" y="2343150"/>
          <p14:tracePt t="30922" x="7439025" y="2390775"/>
          <p14:tracePt t="30923" x="7439025" y="2395538"/>
          <p14:tracePt t="30924" x="7434263" y="2400300"/>
          <p14:tracePt t="30938" x="7405688" y="2443163"/>
          <p14:tracePt t="30955" x="7353300" y="2495550"/>
          <p14:tracePt t="30956" x="7348538" y="2500313"/>
          <p14:tracePt t="30957" x="7343775" y="2505075"/>
          <p14:tracePt t="30958" x="7339013" y="2505075"/>
          <p14:tracePt t="30972" x="7286625" y="2538413"/>
          <p14:tracePt t="30973" x="7281863" y="2538413"/>
          <p14:tracePt t="30990" x="7210425" y="2562225"/>
          <p14:tracePt t="30991" x="7200900" y="2566988"/>
          <p14:tracePt t="31005" x="7153275" y="2576513"/>
          <p14:tracePt t="31023" x="7124700" y="2576513"/>
          <p14:tracePt t="31039" x="7115175" y="2576513"/>
          <p14:tracePt t="31055" x="7105650" y="2571750"/>
          <p14:tracePt t="31057" x="7100888" y="2566988"/>
          <p14:tracePt t="31072" x="7086600" y="2557463"/>
          <p14:tracePt t="31089" x="7067550" y="2547938"/>
          <p14:tracePt t="31090" x="7062788" y="2547938"/>
          <p14:tracePt t="31105" x="7053263" y="2543175"/>
          <p14:tracePt t="31122" x="7048500" y="2538413"/>
          <p14:tracePt t="31139" x="7043738" y="2538413"/>
          <p14:tracePt t="32020" x="7038975" y="2538413"/>
          <p14:tracePt t="32192" x="0" y="0"/>
        </p14:tracePtLst>
        <p14:tracePtLst>
          <p14:tracePt t="34589" x="7562850" y="2471738"/>
          <p14:tracePt t="34620" x="7558088" y="2471738"/>
          <p14:tracePt t="34622" x="7558088" y="2466975"/>
          <p14:tracePt t="34630" x="7553325" y="2466975"/>
          <p14:tracePt t="34646" x="7548563" y="2462213"/>
          <p14:tracePt t="34663" x="7539038" y="2452688"/>
          <p14:tracePt t="34680" x="7519988" y="2428875"/>
          <p14:tracePt t="34695" x="7505700" y="2409825"/>
          <p14:tracePt t="34712" x="7491413" y="2386013"/>
          <p14:tracePt t="34729" x="7486650" y="2366963"/>
          <p14:tracePt t="34745" x="7486650" y="2338388"/>
          <p14:tracePt t="34747" x="7486650" y="2333625"/>
          <p14:tracePt t="34762" x="7491413" y="2300288"/>
          <p14:tracePt t="34778" x="7505700" y="2271713"/>
          <p14:tracePt t="34795" x="7519988" y="2247900"/>
          <p14:tracePt t="34812" x="7539038" y="2228850"/>
          <p14:tracePt t="34813" x="7543800" y="2224088"/>
          <p14:tracePt t="34829" x="7572375" y="2205038"/>
          <p14:tracePt t="34845" x="7600950" y="2190750"/>
          <p14:tracePt t="34862" x="7620000" y="2181225"/>
          <p14:tracePt t="34879" x="7629525" y="2176463"/>
          <p14:tracePt t="34897" x="7639050" y="2176463"/>
          <p14:tracePt t="34912" x="7662863" y="2171700"/>
          <p14:tracePt t="34914" x="7667625" y="2171700"/>
          <p14:tracePt t="34930" x="7705725" y="2171700"/>
          <p14:tracePt t="34946" x="7729538" y="2171700"/>
          <p14:tracePt t="34947" x="7734300" y="2171700"/>
          <p14:tracePt t="34962" x="7743825" y="2176463"/>
          <p14:tracePt t="34979" x="7758113" y="2195513"/>
          <p14:tracePt t="34981" x="7762875" y="2200275"/>
          <p14:tracePt t="34995" x="7781925" y="2228850"/>
          <p14:tracePt t="35012" x="7810500" y="2266950"/>
          <p14:tracePt t="35014" x="7810500" y="2271713"/>
          <p14:tracePt t="35029" x="7829550" y="2305050"/>
          <p14:tracePt t="35046" x="7839075" y="2338388"/>
          <p14:tracePt t="35048" x="7839075" y="2343150"/>
          <p14:tracePt t="35062" x="7843838" y="2366963"/>
          <p14:tracePt t="35079" x="7843838" y="2405063"/>
          <p14:tracePt t="35081" x="7843838" y="2409825"/>
          <p14:tracePt t="35096" x="7834313" y="2443163"/>
          <p14:tracePt t="35112" x="7820025" y="2481263"/>
          <p14:tracePt t="35114" x="7820025" y="2486025"/>
          <p14:tracePt t="35129" x="7805738" y="2509838"/>
          <p14:tracePt t="35147" x="7772400" y="2533650"/>
          <p14:tracePt t="35148" x="7767638" y="2538413"/>
          <p14:tracePt t="35149" x="7762875" y="2538413"/>
          <p14:tracePt t="35163" x="7729538" y="2552700"/>
          <p14:tracePt t="35179" x="7691438" y="2566988"/>
          <p14:tracePt t="35196" x="7662863" y="2576513"/>
          <p14:tracePt t="35213" x="7643813" y="2581275"/>
          <p14:tracePt t="35214" x="7639050" y="2581275"/>
          <p14:tracePt t="35229" x="7620000" y="2581275"/>
          <p14:tracePt t="35246" x="7581900" y="2576513"/>
          <p14:tracePt t="35248" x="7577138" y="2571750"/>
          <p14:tracePt t="35249" x="7572375" y="2571750"/>
          <p14:tracePt t="35263" x="7534275" y="2547938"/>
          <p14:tracePt t="35279" x="7491413" y="2519363"/>
          <p14:tracePt t="35282" x="7486650" y="2514600"/>
          <p14:tracePt t="35296" x="7458075" y="2486025"/>
          <p14:tracePt t="35313" x="7434263" y="2452688"/>
          <p14:tracePt t="35315" x="7434263" y="2447925"/>
          <p14:tracePt t="35329" x="7419975" y="2424113"/>
          <p14:tracePt t="35346" x="7410450" y="2390775"/>
          <p14:tracePt t="35348" x="7410450" y="2386013"/>
          <p14:tracePt t="35363" x="7405688" y="2352675"/>
          <p14:tracePt t="35380" x="7405688" y="2314575"/>
          <p14:tracePt t="35382" x="7405688" y="2309813"/>
          <p14:tracePt t="35396" x="7410450" y="2276475"/>
          <p14:tracePt t="35413" x="7429500" y="2238375"/>
          <p14:tracePt t="35430" x="7448550" y="2209800"/>
          <p14:tracePt t="35446" x="7462838" y="2190750"/>
          <p14:tracePt t="35447" x="7462838" y="2185988"/>
          <p14:tracePt t="35448" x="7467600" y="2185988"/>
          <p14:tracePt t="35463" x="7486650" y="2166938"/>
          <p14:tracePt t="35480" x="7515225" y="2147888"/>
          <p14:tracePt t="35482" x="7519988" y="2147888"/>
          <p14:tracePt t="35483" x="7524750" y="2143125"/>
          <p14:tracePt t="35496" x="7558088" y="2128838"/>
          <p14:tracePt t="35513" x="7615238" y="2119313"/>
          <p14:tracePt t="35515" x="7624763" y="2114550"/>
          <p14:tracePt t="35530" x="7677150" y="2114550"/>
          <p14:tracePt t="35547" x="7734300" y="2114550"/>
          <p14:tracePt t="35548" x="7743825" y="2119313"/>
          <p14:tracePt t="35549" x="7748588" y="2119313"/>
          <p14:tracePt t="35563" x="7786688" y="2133600"/>
          <p14:tracePt t="35580" x="7815263" y="2147888"/>
          <p14:tracePt t="35581" x="7820025" y="2152650"/>
          <p14:tracePt t="35597" x="7848600" y="2176463"/>
          <p14:tracePt t="35613" x="7867650" y="2205038"/>
          <p14:tracePt t="35616" x="7872413" y="2214563"/>
          <p14:tracePt t="35632" x="7877175" y="2238375"/>
          <p14:tracePt t="35634" x="7881938" y="2247900"/>
          <p14:tracePt t="35647" x="7881938" y="2281238"/>
          <p14:tracePt t="35663" x="7881938" y="2319338"/>
          <p14:tracePt t="35680" x="7881938" y="2362200"/>
          <p14:tracePt t="35697" x="7872413" y="2400300"/>
          <p14:tracePt t="35714" x="7848600" y="2433638"/>
          <p14:tracePt t="35716" x="7848600" y="2438400"/>
          <p14:tracePt t="35717" x="7843838" y="2443163"/>
          <p14:tracePt t="35730" x="7815263" y="2466975"/>
          <p14:tracePt t="35747" x="7777163" y="2500313"/>
          <p14:tracePt t="35749" x="7772400" y="2500313"/>
          <p14:tracePt t="35764" x="7739063" y="2514600"/>
          <p14:tracePt t="35780" x="7705725" y="2524125"/>
          <p14:tracePt t="35781" x="7700963" y="2524125"/>
          <p14:tracePt t="35797" x="7662863" y="2524125"/>
          <p14:tracePt t="35814" x="7610475" y="2528888"/>
          <p14:tracePt t="35830" x="7577138" y="2533650"/>
          <p14:tracePt t="35847" x="7558088" y="2533650"/>
          <p14:tracePt t="35850" x="7553325" y="2533650"/>
          <p14:tracePt t="35864" x="7548563" y="2533650"/>
          <p14:tracePt t="35881" x="7539038" y="2533650"/>
          <p14:tracePt t="35898" x="7519988" y="2524125"/>
          <p14:tracePt t="35914" x="7505700" y="2505075"/>
          <p14:tracePt t="35916" x="7500938" y="2500313"/>
          <p14:tracePt t="35931" x="7486650" y="2481263"/>
          <p14:tracePt t="35947" x="7467600" y="2447925"/>
          <p14:tracePt t="35966" x="7448550" y="2414588"/>
          <p14:tracePt t="35981" x="7439025" y="2395538"/>
          <p14:tracePt t="35999" x="7429500" y="2366963"/>
          <p14:tracePt t="36000" x="7424738" y="2362200"/>
          <p14:tracePt t="36014" x="7419975" y="2328863"/>
          <p14:tracePt t="36031" x="7419975" y="2281238"/>
          <p14:tracePt t="36032" x="7419975" y="2276475"/>
          <p14:tracePt t="36047" x="7424738" y="2238375"/>
          <p14:tracePt t="36065" x="7467600" y="2200275"/>
          <p14:tracePt t="36081" x="7529513" y="2176463"/>
          <p14:tracePt t="36097" x="7605713" y="2152650"/>
          <p14:tracePt t="36098" x="7610475" y="2152650"/>
          <p14:tracePt t="36099" x="7615238" y="2147888"/>
          <p14:tracePt t="36115" x="7696200" y="2133600"/>
          <p14:tracePt t="36132" x="7758113" y="2133600"/>
          <p14:tracePt t="36133" x="7762875" y="2133600"/>
          <p14:tracePt t="36148" x="7796213" y="2143125"/>
          <p14:tracePt t="36165" x="7834313" y="2181225"/>
          <p14:tracePt t="36181" x="7877175" y="2228850"/>
          <p14:tracePt t="36198" x="7910513" y="2281238"/>
          <p14:tracePt t="36199" x="7910513" y="2286000"/>
          <p14:tracePt t="36214" x="7924800" y="2319338"/>
          <p14:tracePt t="36231" x="7924800" y="2362200"/>
          <p14:tracePt t="36232" x="7924800" y="2366963"/>
          <p14:tracePt t="36248" x="7924800" y="2405063"/>
          <p14:tracePt t="36265" x="7905750" y="2443163"/>
          <p14:tracePt t="36267" x="7900988" y="2447925"/>
          <p14:tracePt t="36281" x="7877175" y="2471738"/>
          <p14:tracePt t="36298" x="7829550" y="2500313"/>
          <p14:tracePt t="36315" x="7772400" y="2514600"/>
          <p14:tracePt t="36331" x="7710488" y="2524125"/>
          <p14:tracePt t="36350" x="7662863" y="2524125"/>
          <p14:tracePt t="36365" x="7624763" y="2519363"/>
          <p14:tracePt t="36366" x="7620000" y="2519363"/>
          <p14:tracePt t="36367" x="7620000" y="2514600"/>
          <p14:tracePt t="36381" x="7591425" y="2505075"/>
          <p14:tracePt t="36398" x="7567613" y="2495550"/>
          <p14:tracePt t="36400" x="7567613" y="2490788"/>
          <p14:tracePt t="36415" x="7548563" y="2481263"/>
          <p14:tracePt t="36431" x="7534275" y="2471738"/>
          <p14:tracePt t="36433" x="7534275" y="2466975"/>
          <p14:tracePt t="36448" x="7529513" y="2462213"/>
          <p14:tracePt t="36465" x="7519988" y="2452688"/>
          <p14:tracePt t="36482" x="7519988" y="2443163"/>
          <p14:tracePt t="36498" x="7515225" y="2433638"/>
          <p14:tracePt t="36515" x="7510463" y="2414588"/>
          <p14:tracePt t="36532" x="7510463" y="2390775"/>
          <p14:tracePt t="36534" x="7510463" y="2386013"/>
          <p14:tracePt t="36548" x="7519988" y="2366963"/>
          <p14:tracePt t="36565" x="7529513" y="2352675"/>
          <p14:tracePt t="36567" x="7529513" y="2347913"/>
          <p14:tracePt t="36582" x="7534275" y="2347913"/>
          <p14:tracePt t="36598" x="7534275" y="2343150"/>
          <p14:tracePt t="36728" x="7539038" y="2343150"/>
          <p14:tracePt t="36732" x="7539038" y="2338388"/>
          <p14:tracePt t="36733" x="7543800" y="2338388"/>
          <p14:tracePt t="36749" x="7562850" y="2328863"/>
          <p14:tracePt t="36766" x="7591425" y="2319338"/>
          <p14:tracePt t="36768" x="7591425" y="2314575"/>
          <p14:tracePt t="36769" x="7596188" y="2314575"/>
          <p14:tracePt t="36782" x="7624763" y="2300288"/>
          <p14:tracePt t="36800" x="7658100" y="2286000"/>
          <p14:tracePt t="36816" x="7686675" y="2271713"/>
          <p14:tracePt t="36832" x="7715250" y="2262188"/>
          <p14:tracePt t="36835" x="7720013" y="2262188"/>
          <p14:tracePt t="36849" x="7729538" y="2262188"/>
          <p14:tracePt t="36867" x="7739063" y="2266950"/>
          <p14:tracePt t="36882" x="7758113" y="2276475"/>
          <p14:tracePt t="36899" x="7781925" y="2295525"/>
          <p14:tracePt t="36902" x="7786688" y="2300288"/>
          <p14:tracePt t="36916" x="7800975" y="2314575"/>
          <p14:tracePt t="36932" x="7810500" y="2333625"/>
          <p14:tracePt t="36934" x="7815263" y="2333625"/>
          <p14:tracePt t="36935" x="7815263" y="2338388"/>
          <p14:tracePt t="36949" x="7820025" y="2362200"/>
          <p14:tracePt t="36966" x="7824788" y="2400300"/>
          <p14:tracePt t="36968" x="7824788" y="2405063"/>
          <p14:tracePt t="36983" x="7829550" y="2428875"/>
          <p14:tracePt t="36999" x="7834313" y="2457450"/>
          <p14:tracePt t="37016" x="7834313" y="2486025"/>
          <p14:tracePt t="37033" x="7820025" y="2509838"/>
          <p14:tracePt t="37035" x="7820025" y="2514600"/>
          <p14:tracePt t="37049" x="7800975" y="2538413"/>
          <p14:tracePt t="37066" x="7777163" y="2562225"/>
          <p14:tracePt t="37068" x="7772400" y="2566988"/>
          <p14:tracePt t="37083" x="7743825" y="2581275"/>
          <p14:tracePt t="37101" x="7705725" y="2600325"/>
          <p14:tracePt t="37116" x="7677150" y="2609850"/>
          <p14:tracePt t="37133" x="7653338" y="2609850"/>
          <p14:tracePt t="37149" x="7634288" y="2609850"/>
          <p14:tracePt t="37166" x="7610475" y="2595563"/>
          <p14:tracePt t="37183" x="7586663" y="2581275"/>
          <p14:tracePt t="37200" x="7562850" y="2557463"/>
          <p14:tracePt t="37202" x="7558088" y="2547938"/>
          <p14:tracePt t="37216" x="7534275" y="2519363"/>
          <p14:tracePt t="37233" x="7505700" y="2466975"/>
          <p14:tracePt t="37235" x="7505700" y="2462213"/>
          <p14:tracePt t="37250" x="7486650" y="2409825"/>
          <p14:tracePt t="37266" x="7486650" y="2362200"/>
          <p14:tracePt t="37268" x="7486650" y="2352675"/>
          <p14:tracePt t="37283" x="7486650" y="2324100"/>
          <p14:tracePt t="37300" x="7500938" y="2290763"/>
          <p14:tracePt t="37302" x="7505700" y="2290763"/>
          <p14:tracePt t="37317" x="7524750" y="2276475"/>
          <p14:tracePt t="37320" x="7529513" y="2271713"/>
          <p14:tracePt t="37334" x="7543800" y="2266950"/>
          <p14:tracePt t="37351" x="7567613" y="2266950"/>
          <p14:tracePt t="37368" x="7596188" y="2271713"/>
          <p14:tracePt t="37385" x="7643813" y="2286000"/>
          <p14:tracePt t="37385" x="7643813" y="2290763"/>
          <p14:tracePt t="37386" x="7648575" y="2290763"/>
          <p14:tracePt t="37400" x="7696200" y="2319338"/>
          <p14:tracePt t="37417" x="7748588" y="2352675"/>
          <p14:tracePt t="37418" x="7753350" y="2357438"/>
          <p14:tracePt t="37433" x="7781925" y="2386013"/>
          <p14:tracePt t="37451" x="7800975" y="2409825"/>
          <p14:tracePt t="37452" x="7805738" y="2409825"/>
          <p14:tracePt t="37467" x="7810500" y="2424113"/>
          <p14:tracePt t="37483" x="7815263" y="2452688"/>
          <p14:tracePt t="37500" x="7820025" y="2476500"/>
          <p14:tracePt t="37518" x="7810500" y="2505075"/>
          <p14:tracePt t="37533" x="7796213" y="2528888"/>
          <p14:tracePt t="37550" x="7762875" y="2557463"/>
          <p14:tracePt t="37567" x="7720013" y="2586038"/>
          <p14:tracePt t="37584" x="7677150" y="2605088"/>
          <p14:tracePt t="37602" x="7639050" y="2619375"/>
          <p14:tracePt t="37617" x="7610475" y="2619375"/>
          <p14:tracePt t="37634" x="7586663" y="2614613"/>
          <p14:tracePt t="37636" x="7581900" y="2609850"/>
          <p14:tracePt t="37650" x="7558088" y="2600325"/>
          <p14:tracePt t="37667" x="7534275" y="2586038"/>
          <p14:tracePt t="37684" x="7505700" y="2557463"/>
          <p14:tracePt t="37685" x="7500938" y="2552700"/>
          <p14:tracePt t="37686" x="7500938" y="2547938"/>
          <p14:tracePt t="37701" x="7486650" y="2509838"/>
          <p14:tracePt t="37717" x="7486650" y="2443163"/>
          <p14:tracePt t="37718" x="7486650" y="2438400"/>
          <p14:tracePt t="37734" x="7515225" y="2366963"/>
          <p14:tracePt t="37751" x="7562850" y="2309813"/>
          <p14:tracePt t="37752" x="7567613" y="2300288"/>
          <p14:tracePt t="37753" x="7572375" y="2300288"/>
          <p14:tracePt t="37767" x="7610475" y="2266950"/>
          <p14:tracePt t="37784" x="7639050" y="2252663"/>
          <p14:tracePt t="37801" x="7643813" y="2252663"/>
          <p14:tracePt t="37819" x="7648575" y="2252663"/>
          <p14:tracePt t="37834" x="7653338" y="2257425"/>
          <p14:tracePt t="37851" x="7677150" y="2286000"/>
          <p14:tracePt t="37852" x="7681913" y="2286000"/>
          <p14:tracePt t="37853" x="7681913" y="2290763"/>
          <p14:tracePt t="37854" x="7686675" y="2290763"/>
          <p14:tracePt t="37869" x="7715250" y="2324100"/>
          <p14:tracePt t="37884" x="7739063" y="2347913"/>
          <p14:tracePt t="37901" x="7753350" y="2366963"/>
          <p14:tracePt t="37917" x="7758113" y="2395538"/>
          <p14:tracePt t="37919" x="7758113" y="2400300"/>
          <p14:tracePt t="37934" x="7758113" y="2433638"/>
          <p14:tracePt t="37951" x="7753350" y="2471738"/>
          <p14:tracePt t="37968" x="7739063" y="2495550"/>
          <p14:tracePt t="37984" x="7715250" y="2505075"/>
          <p14:tracePt t="37987" x="7705725" y="2505075"/>
          <p14:tracePt t="38002" x="7672388" y="2505075"/>
          <p14:tracePt t="38018" x="7624763" y="2505075"/>
          <p14:tracePt t="38034" x="7586663" y="2500313"/>
          <p14:tracePt t="38053" x="7553325" y="2490788"/>
          <p14:tracePt t="38053" x="7548563" y="2490788"/>
          <p14:tracePt t="38069" x="7519988" y="2471738"/>
          <p14:tracePt t="38086" x="7491413" y="2447925"/>
          <p14:tracePt t="38087" x="7486650" y="2447925"/>
          <p14:tracePt t="38102" x="7472363" y="2424113"/>
          <p14:tracePt t="38118" x="7458075" y="2390775"/>
          <p14:tracePt t="38119" x="7458075" y="2386013"/>
          <p14:tracePt t="38120" x="7458075" y="2381250"/>
          <p14:tracePt t="38134" x="7453313" y="2347913"/>
          <p14:tracePt t="38136" x="7453313" y="2343150"/>
          <p14:tracePt t="38137" x="7453313" y="2338388"/>
          <p14:tracePt t="38151" x="7458075" y="2295525"/>
          <p14:tracePt t="38153" x="7458075" y="2290763"/>
          <p14:tracePt t="38168" x="7481888" y="2257425"/>
          <p14:tracePt t="38170" x="7486650" y="2252663"/>
          <p14:tracePt t="38185" x="7524750" y="2228850"/>
          <p14:tracePt t="38186" x="7529513" y="2228850"/>
          <p14:tracePt t="38201" x="7572375" y="2209800"/>
          <p14:tracePt t="38218" x="7634288" y="2195513"/>
          <p14:tracePt t="38219" x="7639050" y="2195513"/>
          <p14:tracePt t="38221" x="7643813" y="2195513"/>
          <p14:tracePt t="38235" x="7667625" y="2195513"/>
          <p14:tracePt t="38251" x="7681913" y="2195513"/>
          <p14:tracePt t="38253" x="7686675" y="2200275"/>
          <p14:tracePt t="38269" x="7724775" y="2238375"/>
          <p14:tracePt t="38285" x="7777163" y="2295525"/>
          <p14:tracePt t="38287" x="7781925" y="2305050"/>
          <p14:tracePt t="38288" x="7786688" y="2305050"/>
          <p14:tracePt t="38301" x="7815263" y="2347913"/>
          <p14:tracePt t="38320" x="7834313" y="2390775"/>
          <p14:tracePt t="38336" x="7843838" y="2424113"/>
          <p14:tracePt t="38352" x="7843838" y="2447925"/>
          <p14:tracePt t="38353" x="7839075" y="2452688"/>
          <p14:tracePt t="38368" x="7824788" y="2471738"/>
          <p14:tracePt t="38385" x="7791450" y="2486025"/>
          <p14:tracePt t="38402" x="7753350" y="2495550"/>
          <p14:tracePt t="38418" x="7710488" y="2500313"/>
          <p14:tracePt t="38420" x="7705725" y="2500313"/>
          <p14:tracePt t="38435" x="7667625" y="2500313"/>
          <p14:tracePt t="38452" x="7629525" y="2486025"/>
          <p14:tracePt t="38453" x="7624763" y="2486025"/>
          <p14:tracePt t="38469" x="7581900" y="2476500"/>
          <p14:tracePt t="38485" x="7553325" y="2462213"/>
          <p14:tracePt t="38487" x="7548563" y="2462213"/>
          <p14:tracePt t="38502" x="7534275" y="2452688"/>
          <p14:tracePt t="38519" x="7519988" y="2433638"/>
          <p14:tracePt t="38521" x="7515225" y="2424113"/>
          <p14:tracePt t="38535" x="7500938" y="2395538"/>
          <p14:tracePt t="38553" x="7496175" y="2357438"/>
          <p14:tracePt t="38554" x="7496175" y="2352675"/>
          <p14:tracePt t="38570" x="7500938" y="2324100"/>
          <p14:tracePt t="38587" x="7519988" y="2300288"/>
          <p14:tracePt t="38588" x="7524750" y="2295525"/>
          <p14:tracePt t="38602" x="7562850" y="2281238"/>
          <p14:tracePt t="38619" x="7610475" y="2271713"/>
          <p14:tracePt t="38621" x="7620000" y="2271713"/>
          <p14:tracePt t="38635" x="7667625" y="2271713"/>
          <p14:tracePt t="38638" x="7677150" y="2271713"/>
          <p14:tracePt t="38639" x="7681913" y="2271713"/>
          <p14:tracePt t="38652" x="7715250" y="2276475"/>
          <p14:tracePt t="38669" x="7734300" y="2281238"/>
          <p14:tracePt t="38685" x="7743825" y="2286000"/>
          <p14:tracePt t="38702" x="7753350" y="2300288"/>
          <p14:tracePt t="38719" x="7762875" y="2319338"/>
          <p14:tracePt t="38721" x="7762875" y="2324100"/>
          <p14:tracePt t="38736" x="7772400" y="2347913"/>
          <p14:tracePt t="38752" x="7777163" y="2366963"/>
          <p14:tracePt t="38770" x="7777163" y="2371725"/>
          <p14:tracePt t="38944" x="0" y="0"/>
        </p14:tracePtLst>
        <p14:tracePtLst>
          <p14:tracePt t="41763" x="5376863" y="2886075"/>
          <p14:tracePt t="41777" x="5376863" y="2881313"/>
          <p14:tracePt t="41784" x="5372100" y="2881313"/>
          <p14:tracePt t="41792" x="5372100" y="2876550"/>
          <p14:tracePt t="41808" x="5367338" y="2876550"/>
          <p14:tracePt t="41824" x="5362575" y="2871788"/>
          <p14:tracePt t="41841" x="5357813" y="2857500"/>
          <p14:tracePt t="41858" x="5353050" y="2833688"/>
          <p14:tracePt t="41875" x="5357813" y="2809875"/>
          <p14:tracePt t="41876" x="5357813" y="2805113"/>
          <p14:tracePt t="41891" x="5376863" y="2776538"/>
          <p14:tracePt t="41908" x="5419725" y="2743200"/>
          <p14:tracePt t="41909" x="5424488" y="2743200"/>
          <p14:tracePt t="41910" x="5424488" y="2738438"/>
          <p14:tracePt t="41911" x="5429250" y="2738438"/>
          <p14:tracePt t="41925" x="5486400" y="2705100"/>
          <p14:tracePt t="41941" x="5572125" y="2676525"/>
          <p14:tracePt t="41943" x="5586413" y="2671763"/>
          <p14:tracePt t="41959" x="5686425" y="2652713"/>
          <p14:tracePt t="41975" x="5805488" y="2633663"/>
          <p14:tracePt t="41976" x="5810250" y="2633663"/>
          <p14:tracePt t="41977" x="5819775" y="2633663"/>
          <p14:tracePt t="41978" x="5824538" y="2633663"/>
          <p14:tracePt t="41993" x="5929313" y="2628900"/>
          <p14:tracePt t="42008" x="6053138" y="2628900"/>
          <p14:tracePt t="42009" x="6062663" y="2628900"/>
          <p14:tracePt t="42010" x="6072188" y="2628900"/>
          <p14:tracePt t="42025" x="6196013" y="2628900"/>
          <p14:tracePt t="42041" x="6324600" y="2619375"/>
          <p14:tracePt t="42043" x="6338888" y="2619375"/>
          <p14:tracePt t="42044" x="6348413" y="2619375"/>
          <p14:tracePt t="42058" x="6448425" y="2614613"/>
          <p14:tracePt t="42059" x="6453188" y="2614613"/>
          <p14:tracePt t="42060" x="6462713" y="2614613"/>
          <p14:tracePt t="42075" x="6567488" y="2614613"/>
          <p14:tracePt t="42076" x="6577013" y="2614613"/>
          <p14:tracePt t="42077" x="6581775" y="2614613"/>
          <p14:tracePt t="42078" x="6591300" y="2614613"/>
          <p14:tracePt t="42092" x="6691313" y="2619375"/>
          <p14:tracePt t="42108" x="6810375" y="2628900"/>
          <p14:tracePt t="42110" x="6824663" y="2628900"/>
          <p14:tracePt t="42111" x="6829425" y="2628900"/>
          <p14:tracePt t="42125" x="6929438" y="2624138"/>
          <p14:tracePt t="42142" x="7043738" y="2614613"/>
          <p14:tracePt t="42143" x="7048500" y="2614613"/>
          <p14:tracePt t="42144" x="7058025" y="2614613"/>
          <p14:tracePt t="42145" x="7062788" y="2614613"/>
          <p14:tracePt t="42158" x="7143750" y="2609850"/>
          <p14:tracePt t="42175" x="7239000" y="2605088"/>
          <p14:tracePt t="42176" x="7243763" y="2605088"/>
          <p14:tracePt t="42178" x="7258050" y="2605088"/>
          <p14:tracePt t="42192" x="7315200" y="2600325"/>
          <p14:tracePt t="42209" x="7377113" y="2600325"/>
          <p14:tracePt t="42225" x="7424738" y="2600325"/>
          <p14:tracePt t="42243" x="7491413" y="2605088"/>
          <p14:tracePt t="42244" x="7500938" y="2605088"/>
          <p14:tracePt t="42245" x="7505700" y="2605088"/>
          <p14:tracePt t="42259" x="7572375" y="2605088"/>
          <p14:tracePt t="42275" x="7658100" y="2609850"/>
          <p14:tracePt t="42277" x="7667625" y="2609850"/>
          <p14:tracePt t="42278" x="7672388" y="2609850"/>
          <p14:tracePt t="42292" x="7748588" y="2614613"/>
          <p14:tracePt t="42293" x="7753350" y="2614613"/>
          <p14:tracePt t="42294" x="7758113" y="2614613"/>
          <p14:tracePt t="42309" x="7824788" y="2619375"/>
          <p14:tracePt t="42310" x="7829550" y="2619375"/>
          <p14:tracePt t="42311" x="7834313" y="2619375"/>
          <p14:tracePt t="42326" x="7872413" y="2624138"/>
          <p14:tracePt t="42342" x="7910513" y="2633663"/>
          <p14:tracePt t="42344" x="7910513" y="2638425"/>
          <p14:tracePt t="42345" x="7915275" y="2638425"/>
          <p14:tracePt t="42359" x="7939088" y="2647950"/>
          <p14:tracePt t="42375" x="7972425" y="2662238"/>
          <p14:tracePt t="42377" x="7977188" y="2662238"/>
          <p14:tracePt t="42392" x="8015288" y="2676525"/>
          <p14:tracePt t="42409" x="8053388" y="2695575"/>
          <p14:tracePt t="42426" x="8062913" y="2700338"/>
          <p14:tracePt t="42444" x="8072438" y="2709863"/>
          <p14:tracePt t="42460" x="8081963" y="2719388"/>
          <p14:tracePt t="42476" x="8091488" y="2743200"/>
          <p14:tracePt t="42492" x="8096250" y="2757488"/>
          <p14:tracePt t="42509" x="8101013" y="2786063"/>
          <p14:tracePt t="42526" x="8096250" y="2819400"/>
          <p14:tracePt t="42543" x="8072438" y="2862263"/>
          <p14:tracePt t="42544" x="8072438" y="2867025"/>
          <p14:tracePt t="42545" x="8067675" y="2867025"/>
          <p14:tracePt t="42559" x="8043863" y="2900363"/>
          <p14:tracePt t="42561" x="8039100" y="2900363"/>
          <p14:tracePt t="42576" x="8010525" y="2928938"/>
          <p14:tracePt t="42578" x="8005763" y="2933700"/>
          <p14:tracePt t="42593" x="7967663" y="2947988"/>
          <p14:tracePt t="42609" x="7905750" y="2967038"/>
          <p14:tracePt t="42610" x="7900988" y="2967038"/>
          <p14:tracePt t="42611" x="7896225" y="2967038"/>
          <p14:tracePt t="42612" x="7896225" y="2971800"/>
          <p14:tracePt t="42626" x="7834313" y="2981325"/>
          <p14:tracePt t="42643" x="7753350" y="2995613"/>
          <p14:tracePt t="42644" x="7743825" y="2995613"/>
          <p14:tracePt t="42645" x="7739063" y="2995613"/>
          <p14:tracePt t="42646" x="7734300" y="2995613"/>
          <p14:tracePt t="42647" x="7729538" y="2995613"/>
          <p14:tracePt t="42659" x="7658100" y="3005138"/>
          <p14:tracePt t="42676" x="7524750" y="3014663"/>
          <p14:tracePt t="42678" x="7510463" y="3014663"/>
          <p14:tracePt t="42679" x="7500938" y="3014663"/>
          <p14:tracePt t="42693" x="7372350" y="3024188"/>
          <p14:tracePt t="42711" x="7205663" y="3043238"/>
          <p14:tracePt t="42712" x="7191375" y="3043238"/>
          <p14:tracePt t="42727" x="7053263" y="3057525"/>
          <p14:tracePt t="42743" x="6915150" y="3071813"/>
          <p14:tracePt t="42745" x="6896100" y="3071813"/>
          <p14:tracePt t="42746" x="6891338" y="3071813"/>
          <p14:tracePt t="42759" x="6791325" y="3071813"/>
          <p14:tracePt t="42776" x="6681788" y="3071813"/>
          <p14:tracePt t="42778" x="6672263" y="3071813"/>
          <p14:tracePt t="42778" x="6667500" y="3071813"/>
          <p14:tracePt t="42779" x="6662738" y="3071813"/>
          <p14:tracePt t="42793" x="6567488" y="3071813"/>
          <p14:tracePt t="42810" x="6462713" y="3067050"/>
          <p14:tracePt t="42810" x="6453188" y="3067050"/>
          <p14:tracePt t="42811" x="6448425" y="3067050"/>
          <p14:tracePt t="42826" x="6348413" y="3057525"/>
          <p14:tracePt t="42829" x="6329363" y="3057525"/>
          <p14:tracePt t="42830" x="6319838" y="3057525"/>
          <p14:tracePt t="42843" x="6238875" y="3048000"/>
          <p14:tracePt t="42860" x="6138863" y="3033713"/>
          <p14:tracePt t="42876" x="6048375" y="3019425"/>
          <p14:tracePt t="42879" x="6038850" y="3019425"/>
          <p14:tracePt t="42879" x="6034088" y="3019425"/>
          <p14:tracePt t="42893" x="5967413" y="3014663"/>
          <p14:tracePt t="42910" x="5891213" y="3009900"/>
          <p14:tracePt t="42912" x="5886450" y="3009900"/>
          <p14:tracePt t="42913" x="5881688" y="3009900"/>
          <p14:tracePt t="42927" x="5829300" y="3005138"/>
          <p14:tracePt t="42930" x="5810250" y="3000375"/>
          <p14:tracePt t="42931" x="5805488" y="3000375"/>
          <p14:tracePt t="42943" x="5753100" y="2995613"/>
          <p14:tracePt t="42961" x="5672138" y="2990850"/>
          <p14:tracePt t="42963" x="5662613" y="2990850"/>
          <p14:tracePt t="42977" x="5595938" y="2990850"/>
          <p14:tracePt t="42995" x="5519738" y="2981325"/>
          <p14:tracePt t="42996" x="5514975" y="2981325"/>
          <p14:tracePt t="43010" x="5467350" y="2967038"/>
          <p14:tracePt t="43028" x="5414963" y="2957513"/>
          <p14:tracePt t="43043" x="5391150" y="2952750"/>
          <p14:tracePt t="43061" x="5376863" y="2947988"/>
          <p14:tracePt t="43077" x="5362575" y="2943225"/>
          <p14:tracePt t="43094" x="5357813" y="2938463"/>
          <p14:tracePt t="43112" x="5357813" y="2933700"/>
          <p14:tracePt t="43127" x="5348288" y="2928938"/>
          <p14:tracePt t="43143" x="5348288" y="2919413"/>
          <p14:tracePt t="43160" x="5343525" y="2914650"/>
          <p14:tracePt t="43177" x="5343525" y="2909888"/>
          <p14:tracePt t="43195" x="5343525" y="2900363"/>
          <p14:tracePt t="43210" x="5353050" y="2876550"/>
          <p14:tracePt t="43227" x="5381625" y="2847975"/>
          <p14:tracePt t="43228" x="5381625" y="2843213"/>
          <p14:tracePt t="43229" x="5386388" y="2843213"/>
          <p14:tracePt t="43244" x="5419725" y="2819400"/>
          <p14:tracePt t="43260" x="5472113" y="2795588"/>
          <p14:tracePt t="43261" x="5476875" y="2795588"/>
          <p14:tracePt t="43262" x="5481638" y="2795588"/>
          <p14:tracePt t="43277" x="5548313" y="2771775"/>
          <p14:tracePt t="43294" x="5634038" y="2738438"/>
          <p14:tracePt t="43295" x="5638800" y="2738438"/>
          <p14:tracePt t="43310" x="5719763" y="2709863"/>
          <p14:tracePt t="43327" x="5805488" y="2690813"/>
          <p14:tracePt t="43328" x="5810250" y="2690813"/>
          <p14:tracePt t="43329" x="5815013" y="2690813"/>
          <p14:tracePt t="43344" x="5881688" y="2676525"/>
          <p14:tracePt t="43361" x="5962650" y="2657475"/>
          <p14:tracePt t="43363" x="5972175" y="2657475"/>
          <p14:tracePt t="43377" x="6038850" y="2638425"/>
          <p14:tracePt t="43394" x="6124575" y="2619375"/>
          <p14:tracePt t="43395" x="6129338" y="2619375"/>
          <p14:tracePt t="43396" x="6138863" y="2614613"/>
          <p14:tracePt t="43413" x="6234113" y="2595563"/>
          <p14:tracePt t="43413" x="6238875" y="2595563"/>
          <p14:tracePt t="43414" x="6243638" y="2595563"/>
          <p14:tracePt t="43428" x="6343650" y="2581275"/>
          <p14:tracePt t="43429" x="6348413" y="2576513"/>
          <p14:tracePt t="43444" x="6448425" y="2566988"/>
          <p14:tracePt t="43461" x="6553200" y="2562225"/>
          <p14:tracePt t="43462" x="6562725" y="2562225"/>
          <p14:tracePt t="43463" x="6567488" y="2562225"/>
          <p14:tracePt t="43477" x="6634163" y="2562225"/>
          <p14:tracePt t="43494" x="6705600" y="2566988"/>
          <p14:tracePt t="43495" x="6710363" y="2566988"/>
          <p14:tracePt t="43496" x="6715125" y="2566988"/>
          <p14:tracePt t="43497" x="6719888" y="2566988"/>
          <p14:tracePt t="43511" x="6767513" y="2566988"/>
          <p14:tracePt t="43528" x="6819900" y="2566988"/>
          <p14:tracePt t="43544" x="6872288" y="2566988"/>
          <p14:tracePt t="43545" x="6877050" y="2566988"/>
          <p14:tracePt t="43546" x="6881813" y="2566988"/>
          <p14:tracePt t="43561" x="6934200" y="2576513"/>
          <p14:tracePt t="43562" x="6938963" y="2576513"/>
          <p14:tracePt t="43563" x="6943725" y="2576513"/>
          <p14:tracePt t="43564" x="6948488" y="2576513"/>
          <p14:tracePt t="43578" x="7015163" y="2586038"/>
          <p14:tracePt t="43594" x="7100888" y="2590800"/>
          <p14:tracePt t="43595" x="7105650" y="2590800"/>
          <p14:tracePt t="43596" x="7110413" y="2590800"/>
          <p14:tracePt t="43597" x="7115175" y="2590800"/>
          <p14:tracePt t="43611" x="7191375" y="2595563"/>
          <p14:tracePt t="43628" x="7291388" y="2595563"/>
          <p14:tracePt t="43629" x="7296150" y="2595563"/>
          <p14:tracePt t="43630" x="7300913" y="2595563"/>
          <p14:tracePt t="43631" x="7305675" y="2595563"/>
          <p14:tracePt t="43644" x="7377113" y="2605088"/>
          <p14:tracePt t="43662" x="7467600" y="2609850"/>
          <p14:tracePt t="43663" x="7472363" y="2614613"/>
          <p14:tracePt t="43679" x="7539038" y="2619375"/>
          <p14:tracePt t="43694" x="7600950" y="2628900"/>
          <p14:tracePt t="43695" x="7605713" y="2628900"/>
          <p14:tracePt t="43696" x="7610475" y="2628900"/>
          <p14:tracePt t="43697" x="7615238" y="2628900"/>
          <p14:tracePt t="43711" x="7658100" y="2633663"/>
          <p14:tracePt t="43728" x="7700963" y="2638425"/>
          <p14:tracePt t="43745" x="7743825" y="2647950"/>
          <p14:tracePt t="43761" x="7800975" y="2662238"/>
          <p14:tracePt t="43763" x="7810500" y="2667000"/>
          <p14:tracePt t="43764" x="7815263" y="2667000"/>
          <p14:tracePt t="43778" x="7872413" y="2681288"/>
          <p14:tracePt t="43795" x="7934325" y="2700338"/>
          <p14:tracePt t="43797" x="7939088" y="2700338"/>
          <p14:tracePt t="43798" x="7943850" y="2705100"/>
          <p14:tracePt t="43811" x="7972425" y="2714625"/>
          <p14:tracePt t="43828" x="7986713" y="2719388"/>
          <p14:tracePt t="43872" x="7991475" y="2719388"/>
          <p14:tracePt t="43879" x="7991475" y="2724150"/>
          <p14:tracePt t="43910" x="7996238" y="2724150"/>
          <p14:tracePt t="43913" x="7996238" y="2728913"/>
          <p14:tracePt t="43938" x="7996238" y="2733675"/>
          <p14:tracePt t="43945" x="7996238" y="2738438"/>
          <p14:tracePt t="43962" x="7991475" y="2757488"/>
          <p14:tracePt t="43963" x="7991475" y="2762250"/>
          <p14:tracePt t="43978" x="7977188" y="2786063"/>
          <p14:tracePt t="43995" x="7953375" y="2814638"/>
          <p14:tracePt t="43997" x="7948613" y="2814638"/>
          <p14:tracePt t="43998" x="7948613" y="2819400"/>
          <p14:tracePt t="44012" x="7924800" y="2843213"/>
          <p14:tracePt t="44029" x="7877175" y="2871788"/>
          <p14:tracePt t="44031" x="7862888" y="2876550"/>
          <p14:tracePt t="44045" x="7786688" y="2900363"/>
          <p14:tracePt t="44062" x="7658100" y="2924175"/>
          <p14:tracePt t="44063" x="7648575" y="2928938"/>
          <p14:tracePt t="44064" x="7639050" y="2928938"/>
          <p14:tracePt t="44065" x="7629525" y="2928938"/>
          <p14:tracePt t="44078" x="7519988" y="2952750"/>
          <p14:tracePt t="44095" x="7381875" y="2976563"/>
          <p14:tracePt t="44096" x="7372350" y="2981325"/>
          <p14:tracePt t="44097" x="7367588" y="2981325"/>
          <p14:tracePt t="44098" x="7358063" y="2981325"/>
          <p14:tracePt t="44112" x="7253288" y="3000375"/>
          <p14:tracePt t="44129" x="7115175" y="3014663"/>
          <p14:tracePt t="44131" x="7100888" y="3019425"/>
          <p14:tracePt t="44132" x="7091363" y="3019425"/>
          <p14:tracePt t="44145" x="6986588" y="3028950"/>
          <p14:tracePt t="44163" x="6848475" y="3043238"/>
          <p14:tracePt t="44164" x="6838950" y="3043238"/>
          <p14:tracePt t="44165" x="6834188" y="3048000"/>
          <p14:tracePt t="44179" x="6743700" y="3052763"/>
          <p14:tracePt t="44195" x="6667500" y="3057525"/>
          <p14:tracePt t="44197" x="6657975" y="3057525"/>
          <p14:tracePt t="44198" x="6653213" y="3057525"/>
          <p14:tracePt t="44212" x="6581775" y="3062288"/>
          <p14:tracePt t="44229" x="6477000" y="3062288"/>
          <p14:tracePt t="44230" x="6472238" y="3062288"/>
          <p14:tracePt t="44231" x="6467475" y="3062288"/>
          <p14:tracePt t="44232" x="6457950" y="3062288"/>
          <p14:tracePt t="44246" x="6367463" y="3062288"/>
          <p14:tracePt t="44262" x="6248400" y="3062288"/>
          <p14:tracePt t="44264" x="6238875" y="3062288"/>
          <p14:tracePt t="44265" x="6229350" y="3062288"/>
          <p14:tracePt t="44279" x="6148388" y="3052763"/>
          <p14:tracePt t="44296" x="6067425" y="3043238"/>
          <p14:tracePt t="44298" x="6053138" y="3043238"/>
          <p14:tracePt t="44299" x="6048375" y="3043238"/>
          <p14:tracePt t="44312" x="5991225" y="3033713"/>
          <p14:tracePt t="44329" x="5929313" y="3024188"/>
          <p14:tracePt t="44346" x="5876925" y="3014663"/>
          <p14:tracePt t="44362" x="5819775" y="3005138"/>
          <p14:tracePt t="44366" x="5805488" y="3005138"/>
          <p14:tracePt t="44367" x="5805488" y="3000375"/>
          <p14:tracePt t="44381" x="5762625" y="2995613"/>
          <p14:tracePt t="44383" x="5753100" y="2995613"/>
          <p14:tracePt t="44396" x="5715000" y="2986088"/>
          <p14:tracePt t="44415" x="5667375" y="2971800"/>
          <p14:tracePt t="44415" x="5662613" y="2971800"/>
          <p14:tracePt t="44429" x="5619750" y="2957513"/>
          <p14:tracePt t="44447" x="5562600" y="2938463"/>
          <p14:tracePt t="44448" x="5557838" y="2933700"/>
          <p14:tracePt t="44463" x="5524500" y="2924175"/>
          <p14:tracePt t="44480" x="5505450" y="2919413"/>
          <p14:tracePt t="44496" x="5491163" y="2914650"/>
          <p14:tracePt t="44513" x="5476875" y="2905125"/>
          <p14:tracePt t="44529" x="5457825" y="2895600"/>
          <p14:tracePt t="44546" x="5443538" y="2881313"/>
          <p14:tracePt t="44563" x="5429250" y="2871788"/>
          <p14:tracePt t="44579" x="5424488" y="2862263"/>
          <p14:tracePt t="44581" x="5424488" y="2857500"/>
          <p14:tracePt t="44596" x="5419725" y="2847975"/>
          <p14:tracePt t="44613" x="5419725" y="2828925"/>
          <p14:tracePt t="44632" x="5429250" y="2814638"/>
          <p14:tracePt t="44633" x="5434013" y="2814638"/>
          <p14:tracePt t="44646" x="5448300" y="2800350"/>
          <p14:tracePt t="44647" x="5448300" y="2795588"/>
          <p14:tracePt t="44648" x="5453063" y="2795588"/>
          <p14:tracePt t="44663" x="5481638" y="2771775"/>
          <p14:tracePt t="44680" x="5534025" y="2747963"/>
          <p14:tracePt t="44680" x="5534025" y="2743200"/>
          <p14:tracePt t="44681" x="5538788" y="2743200"/>
          <p14:tracePt t="44696" x="5605463" y="2714625"/>
          <p14:tracePt t="44713" x="5681663" y="2690813"/>
          <p14:tracePt t="44714" x="5686425" y="2686050"/>
          <p14:tracePt t="44730" x="5767388" y="2662238"/>
          <p14:tracePt t="44746" x="5843588" y="2643188"/>
          <p14:tracePt t="44748" x="5853113" y="2643188"/>
          <p14:tracePt t="44749" x="5857875" y="2643188"/>
          <p14:tracePt t="44763" x="5919788" y="2628900"/>
          <p14:tracePt t="44780" x="6005513" y="2614613"/>
          <p14:tracePt t="44781" x="6010275" y="2614613"/>
          <p14:tracePt t="44796" x="6086475" y="2605088"/>
          <p14:tracePt t="44813" x="6181725" y="2590800"/>
          <p14:tracePt t="44814" x="6186488" y="2590800"/>
          <p14:tracePt t="44815" x="6191250" y="2590800"/>
          <p14:tracePt t="44816" x="6196013" y="2590800"/>
          <p14:tracePt t="44830" x="6272213" y="2581275"/>
          <p14:tracePt t="44847" x="6357938" y="2571750"/>
          <p14:tracePt t="44848" x="6362700" y="2571750"/>
          <p14:tracePt t="44849" x="6372225" y="2571750"/>
          <p14:tracePt t="44863" x="6448425" y="2557463"/>
          <p14:tracePt t="44865" x="6453188" y="2552700"/>
          <p14:tracePt t="44865" x="6457950" y="2552700"/>
          <p14:tracePt t="44881" x="6548438" y="2533650"/>
          <p14:tracePt t="44882" x="6557963" y="2528888"/>
          <p14:tracePt t="44883" x="6562725" y="2528888"/>
          <p14:tracePt t="44897" x="6638925" y="2514600"/>
          <p14:tracePt t="44915" x="6734175" y="2509838"/>
          <p14:tracePt t="44916" x="6748463" y="2509838"/>
          <p14:tracePt t="44917" x="6753225" y="2509838"/>
          <p14:tracePt t="44930" x="6834188" y="2505075"/>
          <p14:tracePt t="44931" x="6843713" y="2505075"/>
          <p14:tracePt t="44932" x="6848475" y="2505075"/>
          <p14:tracePt t="44933" x="6853238" y="2505075"/>
          <p14:tracePt t="44947" x="6943725" y="2505075"/>
          <p14:tracePt t="44949" x="6953250" y="2505075"/>
          <p14:tracePt t="44950" x="6962775" y="2505075"/>
          <p14:tracePt t="44963" x="7048500" y="2505075"/>
          <p14:tracePt t="44980" x="7167563" y="2509838"/>
          <p14:tracePt t="44981" x="7177088" y="2509838"/>
          <p14:tracePt t="44982" x="7186613" y="2509838"/>
          <p14:tracePt t="44983" x="7191375" y="2509838"/>
          <p14:tracePt t="44997" x="7305675" y="2524125"/>
          <p14:tracePt t="45014" x="7439025" y="2543175"/>
          <p14:tracePt t="45015" x="7448550" y="2543175"/>
          <p14:tracePt t="45016" x="7453313" y="2547938"/>
          <p14:tracePt t="45030" x="7548563" y="2566988"/>
          <p14:tracePt t="45031" x="7553325" y="2566988"/>
          <p14:tracePt t="45032" x="7558088" y="2566988"/>
          <p14:tracePt t="45047" x="7639050" y="2586038"/>
          <p14:tracePt t="45049" x="7648575" y="2590800"/>
          <p14:tracePt t="45050" x="7653338" y="2590800"/>
          <p14:tracePt t="45064" x="7705725" y="2609850"/>
          <p14:tracePt t="45080" x="7772400" y="2628900"/>
          <p14:tracePt t="45082" x="7777163" y="2628900"/>
          <p14:tracePt t="45097" x="7820025" y="2643188"/>
          <p14:tracePt t="45098" x="7824788" y="2643188"/>
          <p14:tracePt t="45099" x="7829550" y="2643188"/>
          <p14:tracePt t="45114" x="7853363" y="2652713"/>
          <p14:tracePt t="45116" x="7858125" y="2657475"/>
          <p14:tracePt t="45131" x="7872413" y="2662238"/>
          <p14:tracePt t="45147" x="7881938" y="2662238"/>
          <p14:tracePt t="45165" x="7886700" y="2671763"/>
          <p14:tracePt t="45180" x="7900988" y="2681288"/>
          <p14:tracePt t="45197" x="7910513" y="2695575"/>
          <p14:tracePt t="45214" x="7920038" y="2714625"/>
          <p14:tracePt t="45231" x="7920038" y="2728913"/>
          <p14:tracePt t="45247" x="7915275" y="2752725"/>
          <p14:tracePt t="45250" x="7910513" y="2757488"/>
          <p14:tracePt t="45264" x="7872413" y="2786063"/>
          <p14:tracePt t="45281" x="7791450" y="2824163"/>
          <p14:tracePt t="45283" x="7781925" y="2828925"/>
          <p14:tracePt t="45297" x="7686675" y="2871788"/>
          <p14:tracePt t="45314" x="7553325" y="2914650"/>
          <p14:tracePt t="45316" x="7534275" y="2919413"/>
          <p14:tracePt t="45331" x="7377113" y="2952750"/>
          <p14:tracePt t="45348" x="7167563" y="2976563"/>
          <p14:tracePt t="45350" x="7119938" y="2981325"/>
          <p14:tracePt t="45365" x="6891338" y="3000375"/>
          <p14:tracePt t="45381" x="6648450" y="3019425"/>
          <p14:tracePt t="45382" x="6634163" y="3019425"/>
          <p14:tracePt t="45398" x="6448425" y="3028950"/>
          <p14:tracePt t="45414" x="6272213" y="3033713"/>
          <p14:tracePt t="45415" x="6262688" y="3033713"/>
          <p14:tracePt t="45417" x="6243638" y="3033713"/>
          <p14:tracePt t="45418" x="6234113" y="3033713"/>
          <p14:tracePt t="45431" x="6129338" y="3028950"/>
          <p14:tracePt t="45448" x="6010275" y="3019425"/>
          <p14:tracePt t="45449" x="6005513" y="3019425"/>
          <p14:tracePt t="45464" x="5929313" y="3005138"/>
          <p14:tracePt t="45481" x="5862638" y="2990850"/>
          <p14:tracePt t="45483" x="5853113" y="2986088"/>
          <p14:tracePt t="45498" x="5810250" y="2976563"/>
          <p14:tracePt t="45514" x="5791200" y="2967038"/>
          <p14:tracePt t="45531" x="5786438" y="2967038"/>
          <p14:tracePt t="45791" x="0" y="0"/>
        </p14:tracePtLst>
        <p14:tracePtLst>
          <p14:tracePt t="64445" x="5781675" y="3181350"/>
          <p14:tracePt t="64575" x="5776913" y="3181350"/>
          <p14:tracePt t="64579" x="5772150" y="3181350"/>
          <p14:tracePt t="64583" x="5767388" y="3181350"/>
          <p14:tracePt t="64599" x="5729288" y="3186113"/>
          <p14:tracePt t="64615" x="5695950" y="3190875"/>
          <p14:tracePt t="64617" x="5691188" y="3190875"/>
          <p14:tracePt t="64618" x="5691188" y="3195638"/>
          <p14:tracePt t="64632" x="5686425" y="3195638"/>
          <p14:tracePt t="64656" x="5686425" y="3190875"/>
          <p14:tracePt t="64665" x="5695950" y="3176588"/>
          <p14:tracePt t="64682" x="5734050" y="3138488"/>
          <p14:tracePt t="64684" x="5738813" y="3133725"/>
          <p14:tracePt t="64685" x="5743575" y="3128963"/>
          <p14:tracePt t="64699" x="5786438" y="3100388"/>
          <p14:tracePt t="64716" x="5843588" y="3057525"/>
          <p14:tracePt t="64717" x="5848350" y="3057525"/>
          <p14:tracePt t="64718" x="5853113" y="3052763"/>
          <p14:tracePt t="64732" x="5895975" y="3024188"/>
          <p14:tracePt t="64750" x="5938838" y="2995613"/>
          <p14:tracePt t="64766" x="5957888" y="2981325"/>
          <p14:tracePt t="64782" x="5972175" y="2976563"/>
          <p14:tracePt t="64784" x="5972175" y="2971800"/>
          <p14:tracePt t="64799" x="5976938" y="2971800"/>
          <p14:tracePt t="64816" x="5995988" y="2967038"/>
          <p14:tracePt t="64817" x="6000750" y="2967038"/>
          <p14:tracePt t="64832" x="6038850" y="2957513"/>
          <p14:tracePt t="64849" x="6100763" y="2943225"/>
          <p14:tracePt t="64851" x="6105525" y="2943225"/>
          <p14:tracePt t="64852" x="6110288" y="2938463"/>
          <p14:tracePt t="64868" x="6153150" y="2928938"/>
          <p14:tracePt t="64882" x="6172200" y="2924175"/>
          <p14:tracePt t="64899" x="6186488" y="2924175"/>
          <p14:tracePt t="64916" x="6200775" y="2914650"/>
          <p14:tracePt t="64933" x="6219825" y="2905125"/>
          <p14:tracePt t="64949" x="6238875" y="2895600"/>
          <p14:tracePt t="64984" x="6243638" y="2895600"/>
          <p14:tracePt t="64995" x="6248400" y="2895600"/>
          <p14:tracePt t="64999" x="6253163" y="2890838"/>
          <p14:tracePt t="65016" x="6276975" y="2881313"/>
          <p14:tracePt t="65033" x="6300788" y="2871788"/>
          <p14:tracePt t="65050" x="6310313" y="2871788"/>
          <p14:tracePt t="65144" x="6305550" y="2876550"/>
          <p14:tracePt t="65153" x="6300788" y="2881313"/>
          <p14:tracePt t="65166" x="6296025" y="2890838"/>
          <p14:tracePt t="65183" x="6291263" y="2900363"/>
          <p14:tracePt t="65247" x="6286500" y="2900363"/>
          <p14:tracePt t="65248" x="6286500" y="2905125"/>
          <p14:tracePt t="65254" x="6286500" y="2909888"/>
          <p14:tracePt t="65268" x="6281738" y="2914650"/>
          <p14:tracePt t="65283" x="6281738" y="2919413"/>
          <p14:tracePt t="65301" x="6276975" y="2919413"/>
          <p14:tracePt t="65446" x="6281738" y="2919413"/>
          <p14:tracePt t="65454" x="6286500" y="2919413"/>
          <p14:tracePt t="65459" x="6291263" y="2919413"/>
          <p14:tracePt t="65467" x="6296025" y="2919413"/>
          <p14:tracePt t="65484" x="6305550" y="2914650"/>
          <p14:tracePt t="65500" x="6319838" y="2905125"/>
          <p14:tracePt t="65517" x="6334125" y="2895600"/>
          <p14:tracePt t="65534" x="6348413" y="2881313"/>
          <p14:tracePt t="65550" x="6357938" y="2871788"/>
          <p14:tracePt t="65645" x="6353175" y="2867025"/>
          <p14:tracePt t="65650" x="6348413" y="2862263"/>
          <p14:tracePt t="65654" x="6343650" y="2862263"/>
          <p14:tracePt t="65667" x="6319838" y="2843213"/>
          <p14:tracePt t="65684" x="6286500" y="2819400"/>
          <p14:tracePt t="65701" x="6257925" y="2800350"/>
          <p14:tracePt t="65717" x="6243638" y="2786063"/>
          <p14:tracePt t="65734" x="6234113" y="2771775"/>
          <p14:tracePt t="65751" x="6229350" y="2767013"/>
          <p14:tracePt t="65767" x="6224588" y="2747963"/>
          <p14:tracePt t="65784" x="6224588" y="2733675"/>
          <p14:tracePt t="65801" x="6224588" y="2724150"/>
          <p14:tracePt t="65818" x="6229350" y="2709863"/>
          <p14:tracePt t="65834" x="6229350" y="2700338"/>
          <p14:tracePt t="65854" x="6229350" y="2695575"/>
          <p14:tracePt t="65869" x="6229350" y="2690813"/>
          <p14:tracePt t="65884" x="6229350" y="2681288"/>
          <p14:tracePt t="65901" x="6229350" y="2671763"/>
          <p14:tracePt t="65918" x="6229350" y="2667000"/>
          <p14:tracePt t="65934" x="6229350" y="2657475"/>
          <p14:tracePt t="65935" x="6234113" y="2657475"/>
          <p14:tracePt t="65951" x="6234113" y="2652713"/>
          <p14:tracePt t="65968" x="6243638" y="2647950"/>
          <p14:tracePt t="65985" x="6257925" y="2647950"/>
          <p14:tracePt t="66001" x="6286500" y="2652713"/>
          <p14:tracePt t="66018" x="6319838" y="2667000"/>
          <p14:tracePt t="66035" x="6353175" y="2690813"/>
          <p14:tracePt t="66051" x="6376988" y="2714625"/>
          <p14:tracePt t="66068" x="6396038" y="2752725"/>
          <p14:tracePt t="66070" x="6396038" y="2757488"/>
          <p14:tracePt t="66085" x="6400800" y="2800350"/>
          <p14:tracePt t="66101" x="6400800" y="2838450"/>
          <p14:tracePt t="66103" x="6400800" y="2843213"/>
          <p14:tracePt t="66118" x="6396038" y="2876550"/>
          <p14:tracePt t="66135" x="6391275" y="2900363"/>
          <p14:tracePt t="66151" x="6391275" y="2914650"/>
          <p14:tracePt t="66168" x="6386513" y="2924175"/>
          <p14:tracePt t="66185" x="6386513" y="2933700"/>
          <p14:tracePt t="66202" x="6376988" y="2943225"/>
          <p14:tracePt t="66203" x="6372225" y="2943225"/>
          <p14:tracePt t="66204" x="6372225" y="2947988"/>
          <p14:tracePt t="66218" x="6357938" y="2952750"/>
          <p14:tracePt t="66236" x="6329363" y="2962275"/>
          <p14:tracePt t="66252" x="6310313" y="2962275"/>
          <p14:tracePt t="66268" x="6286500" y="2962275"/>
          <p14:tracePt t="66270" x="6281738" y="2962275"/>
          <p14:tracePt t="66285" x="6253163" y="2957513"/>
          <p14:tracePt t="66302" x="6224588" y="2952750"/>
          <p14:tracePt t="66304" x="6219825" y="2952750"/>
          <p14:tracePt t="66319" x="6210300" y="2947988"/>
          <p14:tracePt t="66335" x="6200775" y="2943225"/>
          <p14:tracePt t="66352" x="6196013" y="2933700"/>
          <p14:tracePt t="66369" x="6191250" y="2909888"/>
          <p14:tracePt t="66371" x="6191250" y="2905125"/>
          <p14:tracePt t="66385" x="6191250" y="2881313"/>
          <p14:tracePt t="66402" x="6205538" y="2847975"/>
          <p14:tracePt t="66404" x="6205538" y="2843213"/>
          <p14:tracePt t="66405" x="6210300" y="2843213"/>
          <p14:tracePt t="66419" x="6224588" y="2819400"/>
          <p14:tracePt t="66435" x="6248400" y="2795588"/>
          <p14:tracePt t="66438" x="6253163" y="2790825"/>
          <p14:tracePt t="66452" x="6267450" y="2781300"/>
          <p14:tracePt t="66469" x="6267450" y="2776538"/>
          <p14:tracePt t="66527" x="6272213" y="2776538"/>
          <p14:tracePt t="66538" x="6276975" y="2781300"/>
          <p14:tracePt t="66543" x="6281738" y="2786063"/>
          <p14:tracePt t="66552" x="6291263" y="2800350"/>
          <p14:tracePt t="66569" x="6324600" y="2828925"/>
          <p14:tracePt t="66571" x="6329363" y="2833688"/>
          <p14:tracePt t="66586" x="6353175" y="2862263"/>
          <p14:tracePt t="66602" x="6372225" y="2890838"/>
          <p14:tracePt t="66619" x="6381750" y="2909888"/>
          <p14:tracePt t="66636" x="6391275" y="2933700"/>
          <p14:tracePt t="66653" x="6391275" y="2952750"/>
          <p14:tracePt t="66669" x="6391275" y="2967038"/>
          <p14:tracePt t="66687" x="6372225" y="2981325"/>
          <p14:tracePt t="66688" x="6367463" y="2981325"/>
          <p14:tracePt t="66702" x="6348413" y="2990850"/>
          <p14:tracePt t="66720" x="6319838" y="2995613"/>
          <p14:tracePt t="66736" x="6296025" y="3000375"/>
          <p14:tracePt t="66753" x="6286500" y="3005138"/>
          <p14:tracePt t="66769" x="6281738" y="3005138"/>
          <p14:tracePt t="66786" x="6276975" y="3005138"/>
          <p14:tracePt t="66803" x="6262688" y="2990850"/>
          <p14:tracePt t="66820" x="6257925" y="2967038"/>
          <p14:tracePt t="66836" x="6257925" y="2947988"/>
          <p14:tracePt t="66853" x="6257925" y="2924175"/>
          <p14:tracePt t="66869" x="6272213" y="2905125"/>
          <p14:tracePt t="66886" x="6286500" y="2881313"/>
          <p14:tracePt t="66887" x="6286500" y="2876550"/>
          <p14:tracePt t="66903" x="6305550" y="2862263"/>
          <p14:tracePt t="66919" x="6319838" y="2847975"/>
          <p14:tracePt t="66936" x="6334125" y="2838450"/>
          <p14:tracePt t="66953" x="6343650" y="2833688"/>
          <p14:tracePt t="66970" x="6353175" y="2828925"/>
          <p14:tracePt t="66986" x="6362700" y="2824163"/>
          <p14:tracePt t="67003" x="6367463" y="2819400"/>
          <p14:tracePt t="67036" x="6372225" y="2819400"/>
          <p14:tracePt t="67053" x="6376988" y="2819400"/>
          <p14:tracePt t="67071" x="6391275" y="2819400"/>
          <p14:tracePt t="67086" x="6400800" y="2819400"/>
          <p14:tracePt t="67088" x="6405563" y="2819400"/>
          <p14:tracePt t="67103" x="6410325" y="2819400"/>
          <p14:tracePt t="67120" x="6415088" y="2814638"/>
          <p14:tracePt t="67172" x="6415088" y="2819400"/>
          <p14:tracePt t="67175" x="6419850" y="2819400"/>
          <p14:tracePt t="67187" x="6419850" y="2828925"/>
          <p14:tracePt t="67203" x="6419850" y="2852738"/>
          <p14:tracePt t="67220" x="6405563" y="2881313"/>
          <p14:tracePt t="67237" x="6396038" y="2900363"/>
          <p14:tracePt t="67253" x="6386513" y="2909888"/>
          <p14:tracePt t="67270" x="6381750" y="2909888"/>
          <p14:tracePt t="67295" x="6381750" y="2905125"/>
          <p14:tracePt t="67303" x="6376988" y="2900363"/>
          <p14:tracePt t="67320" x="6367463" y="2876550"/>
          <p14:tracePt t="67322" x="6362700" y="2871788"/>
          <p14:tracePt t="67337" x="6357938" y="2838450"/>
          <p14:tracePt t="67354" x="6353175" y="2814638"/>
          <p14:tracePt t="67356" x="6353175" y="2809875"/>
          <p14:tracePt t="67370" x="6353175" y="2790825"/>
          <p14:tracePt t="67387" x="6357938" y="2771775"/>
          <p14:tracePt t="67404" x="6362700" y="2762250"/>
          <p14:tracePt t="67420" x="6372225" y="2757488"/>
          <p14:tracePt t="67459" x="6376988" y="2757488"/>
          <p14:tracePt t="67473" x="6376988" y="2762250"/>
          <p14:tracePt t="67476" x="6381750" y="2767013"/>
          <p14:tracePt t="67487" x="6386513" y="2786063"/>
          <p14:tracePt t="67490" x="6391275" y="2790825"/>
          <p14:tracePt t="67504" x="6396038" y="2819400"/>
          <p14:tracePt t="67521" x="6400800" y="2847975"/>
          <p14:tracePt t="67523" x="6400800" y="2852738"/>
          <p14:tracePt t="67537" x="6405563" y="2867025"/>
          <p14:tracePt t="67554" x="6405563" y="2876550"/>
          <p14:tracePt t="67571" x="6391275" y="2886075"/>
          <p14:tracePt t="67587" x="6376988" y="2895600"/>
          <p14:tracePt t="67604" x="6367463" y="2895600"/>
          <p14:tracePt t="67640" x="6362700" y="2895600"/>
          <p14:tracePt t="67654" x="6357938" y="2886075"/>
          <p14:tracePt t="67671" x="6348413" y="2871788"/>
          <p14:tracePt t="67688" x="6334125" y="2857500"/>
          <p14:tracePt t="67704" x="6329363" y="2838450"/>
          <p14:tracePt t="67721" x="6329363" y="2814638"/>
          <p14:tracePt t="67738" x="6334125" y="2790825"/>
          <p14:tracePt t="67755" x="6343650" y="2781300"/>
          <p14:tracePt t="67756" x="6343650" y="2776538"/>
          <p14:tracePt t="67771" x="6353175" y="2771775"/>
          <p14:tracePt t="67852" x="6353175" y="2776538"/>
          <p14:tracePt t="67859" x="6353175" y="2781300"/>
          <p14:tracePt t="68214" x="0" y="0"/>
        </p14:tracePtLst>
        <p14:tracePtLst>
          <p14:tracePt t="69940" x="6157913" y="2938463"/>
          <p14:tracePt t="69949" x="6153150" y="2938463"/>
          <p14:tracePt t="69959" x="6148388" y="2938463"/>
          <p14:tracePt t="69977" x="6119813" y="2938463"/>
          <p14:tracePt t="69992" x="6096000" y="2933700"/>
          <p14:tracePt t="70008" x="6091238" y="2933700"/>
          <p14:tracePt t="70025" x="6086475" y="2933700"/>
          <p14:tracePt t="70259" x="6086475" y="2928938"/>
          <p14:tracePt t="70266" x="6086475" y="2924175"/>
          <p14:tracePt t="70277" x="6086475" y="2919413"/>
          <p14:tracePt t="70292" x="6086475" y="2909888"/>
          <p14:tracePt t="70309" x="6086475" y="2905125"/>
          <p14:tracePt t="70326" x="6086475" y="2900363"/>
          <p14:tracePt t="70342" x="6086475" y="2895600"/>
          <p14:tracePt t="70359" x="6086475" y="2890838"/>
          <p14:tracePt t="70376" x="6081713" y="2881313"/>
          <p14:tracePt t="70392" x="6081713" y="2871788"/>
          <p14:tracePt t="70409" x="6081713" y="2867025"/>
          <p14:tracePt t="70426" x="6076950" y="2857500"/>
          <p14:tracePt t="70444" x="6067425" y="2838450"/>
          <p14:tracePt t="70460" x="6053138" y="2814638"/>
          <p14:tracePt t="70477" x="6043613" y="2786063"/>
          <p14:tracePt t="70493" x="6034088" y="2757488"/>
          <p14:tracePt t="70509" x="6029325" y="2728913"/>
          <p14:tracePt t="70526" x="6029325" y="2690813"/>
          <p14:tracePt t="70528" x="6029325" y="2686050"/>
          <p14:tracePt t="70543" x="6043613" y="2647950"/>
          <p14:tracePt t="70559" x="6076950" y="2605088"/>
          <p14:tracePt t="70561" x="6081713" y="2600325"/>
          <p14:tracePt t="70576" x="6119813" y="2571750"/>
          <p14:tracePt t="70593" x="6196013" y="2562225"/>
          <p14:tracePt t="70594" x="6205538" y="2562225"/>
          <p14:tracePt t="70595" x="6210300" y="2562225"/>
          <p14:tracePt t="70596" x="6215063" y="2562225"/>
          <p14:tracePt t="70609" x="6319838" y="2571750"/>
          <p14:tracePt t="70626" x="6491288" y="2590800"/>
          <p14:tracePt t="70628" x="6505575" y="2590800"/>
          <p14:tracePt t="70628" x="6515100" y="2590800"/>
          <p14:tracePt t="70643" x="6677025" y="2600325"/>
          <p14:tracePt t="70646" x="6700838" y="2605088"/>
          <p14:tracePt t="70647" x="6719888" y="2605088"/>
          <p14:tracePt t="70660" x="6848475" y="2624138"/>
          <p14:tracePt t="70676" x="7005638" y="2662238"/>
          <p14:tracePt t="70693" x="7134225" y="2695575"/>
          <p14:tracePt t="70694" x="7138988" y="2695575"/>
          <p14:tracePt t="70695" x="7143750" y="2700338"/>
          <p14:tracePt t="70696" x="7153275" y="2700338"/>
          <p14:tracePt t="70710" x="7229475" y="2724150"/>
          <p14:tracePt t="70726" x="7300913" y="2738438"/>
          <p14:tracePt t="70728" x="7305675" y="2738438"/>
          <p14:tracePt t="70729" x="7310438" y="2738438"/>
          <p14:tracePt t="70743" x="7353300" y="2747963"/>
          <p14:tracePt t="70746" x="7358063" y="2747963"/>
          <p14:tracePt t="70746" x="7362825" y="2747963"/>
          <p14:tracePt t="70747" x="7362825" y="2752725"/>
          <p14:tracePt t="70760" x="7410450" y="2767013"/>
          <p14:tracePt t="70777" x="7491413" y="2795588"/>
          <p14:tracePt t="70793" x="7591425" y="2819400"/>
          <p14:tracePt t="70794" x="7596188" y="2824163"/>
          <p14:tracePt t="70795" x="7600950" y="2824163"/>
          <p14:tracePt t="70812" x="7686675" y="2843213"/>
          <p14:tracePt t="70813" x="7691438" y="2843213"/>
          <p14:tracePt t="70827" x="7734300" y="2857500"/>
          <p14:tracePt t="70844" x="7739063" y="2857500"/>
          <p14:tracePt t="70863" x="7739063" y="2862263"/>
          <p14:tracePt t="70877" x="7743825" y="2867025"/>
          <p14:tracePt t="70893" x="7743825" y="2881313"/>
          <p14:tracePt t="70911" x="7734300" y="2900363"/>
          <p14:tracePt t="70927" x="7705725" y="2914650"/>
          <p14:tracePt t="70944" x="7643813" y="2933700"/>
          <p14:tracePt t="70945" x="7639050" y="2933700"/>
          <p14:tracePt t="70962" x="7562850" y="2957513"/>
          <p14:tracePt t="70977" x="7462838" y="2981325"/>
          <p14:tracePt t="70978" x="7458075" y="2981325"/>
          <p14:tracePt t="70979" x="7448550" y="2986088"/>
          <p14:tracePt t="70993" x="7348538" y="3009900"/>
          <p14:tracePt t="71010" x="7219950" y="3038475"/>
          <p14:tracePt t="71011" x="7215188" y="3038475"/>
          <p14:tracePt t="71012" x="7205663" y="3038475"/>
          <p14:tracePt t="71027" x="7058025" y="3052763"/>
          <p14:tracePt t="71043" x="6867525" y="3057525"/>
          <p14:tracePt t="71044" x="6853238" y="3057525"/>
          <p14:tracePt t="71061" x="6648450" y="3057525"/>
          <p14:tracePt t="71077" x="6481763" y="3057525"/>
          <p14:tracePt t="71078" x="6472238" y="3057525"/>
          <p14:tracePt t="71094" x="6319838" y="3043238"/>
          <p14:tracePt t="71110" x="6172200" y="3024188"/>
          <p14:tracePt t="71112" x="6153150" y="3019425"/>
          <p14:tracePt t="71127" x="6019800" y="3000375"/>
          <p14:tracePt t="71144" x="5900738" y="2981325"/>
          <p14:tracePt t="71163" x="5824538" y="2962275"/>
          <p14:tracePt t="71163" x="5819775" y="2962275"/>
          <p14:tracePt t="71164" x="5819775" y="2957513"/>
          <p14:tracePt t="71177" x="5795963" y="2947988"/>
          <p14:tracePt t="71179" x="5791200" y="2943225"/>
          <p14:tracePt t="71194" x="5781675" y="2933700"/>
          <p14:tracePt t="71210" x="5767388" y="2905125"/>
          <p14:tracePt t="71227" x="5757863" y="2876550"/>
          <p14:tracePt t="71244" x="5748338" y="2852738"/>
          <p14:tracePt t="71245" x="5743575" y="2847975"/>
          <p14:tracePt t="71247" x="5743575" y="2843213"/>
          <p14:tracePt t="71261" x="5734050" y="2809875"/>
          <p14:tracePt t="71277" x="5734050" y="2747963"/>
          <p14:tracePt t="71294" x="5757863" y="2676525"/>
          <p14:tracePt t="71311" x="5800725" y="2628900"/>
          <p14:tracePt t="71312" x="5800725" y="2624138"/>
          <p14:tracePt t="71313" x="5805488" y="2624138"/>
          <p14:tracePt t="71329" x="5857875" y="2586038"/>
          <p14:tracePt t="71344" x="5934075" y="2566988"/>
          <p14:tracePt t="71346" x="5943600" y="2562225"/>
          <p14:tracePt t="71347" x="5953125" y="2562225"/>
          <p14:tracePt t="71361" x="6048375" y="2547938"/>
          <p14:tracePt t="71378" x="6200775" y="2533650"/>
          <p14:tracePt t="71379" x="6224588" y="2533650"/>
          <p14:tracePt t="71380" x="6234113" y="2533650"/>
          <p14:tracePt t="71394" x="6400800" y="2528888"/>
          <p14:tracePt t="71396" x="6424613" y="2528888"/>
          <p14:tracePt t="71411" x="6634163" y="2533650"/>
          <p14:tracePt t="71412" x="6653213" y="2533650"/>
          <p14:tracePt t="71413" x="6667500" y="2538413"/>
          <p14:tracePt t="71428" x="6910388" y="2552700"/>
          <p14:tracePt t="71445" x="7186613" y="2571750"/>
          <p14:tracePt t="71446" x="7205663" y="2571750"/>
          <p14:tracePt t="71447" x="7219950" y="2571750"/>
          <p14:tracePt t="71461" x="7434263" y="2581275"/>
          <p14:tracePt t="71478" x="7662863" y="2595563"/>
          <p14:tracePt t="71479" x="7672388" y="2595563"/>
          <p14:tracePt t="71480" x="7686675" y="2595563"/>
          <p14:tracePt t="71494" x="7829550" y="2605088"/>
          <p14:tracePt t="71511" x="7939088" y="2614613"/>
          <p14:tracePt t="71512" x="7943850" y="2614613"/>
          <p14:tracePt t="71528" x="7981950" y="2614613"/>
          <p14:tracePt t="71546" x="8015288" y="2628900"/>
          <p14:tracePt t="71561" x="8048625" y="2652713"/>
          <p14:tracePt t="71578" x="8081963" y="2681288"/>
          <p14:tracePt t="71595" x="8096250" y="2714625"/>
          <p14:tracePt t="71611" x="8101013" y="2752725"/>
          <p14:tracePt t="71613" x="8101013" y="2757488"/>
          <p14:tracePt t="71614" x="8101013" y="2762250"/>
          <p14:tracePt t="71628" x="8101013" y="2805113"/>
          <p14:tracePt t="71645" x="8067675" y="2857500"/>
          <p14:tracePt t="71647" x="8062913" y="2862263"/>
          <p14:tracePt t="71648" x="8058150" y="2867025"/>
          <p14:tracePt t="71661" x="8001000" y="2905125"/>
          <p14:tracePt t="71678" x="7877175" y="2952750"/>
          <p14:tracePt t="71679" x="7867650" y="2952750"/>
          <p14:tracePt t="71695" x="7686675" y="2990850"/>
          <p14:tracePt t="71711" x="7462838" y="3014663"/>
          <p14:tracePt t="71713" x="7429500" y="3014663"/>
          <p14:tracePt t="71714" x="7419975" y="3014663"/>
          <p14:tracePt t="71728" x="7205663" y="3028950"/>
          <p14:tracePt t="71745" x="6934200" y="3033713"/>
          <p14:tracePt t="71746" x="6919913" y="3033713"/>
          <p14:tracePt t="71748" x="6886575" y="3033713"/>
          <p14:tracePt t="71749" x="6872288" y="3033713"/>
          <p14:tracePt t="71761" x="6681788" y="3019425"/>
          <p14:tracePt t="71778" x="6434138" y="2981325"/>
          <p14:tracePt t="71779" x="6419850" y="2976563"/>
          <p14:tracePt t="71780" x="6405563" y="2971800"/>
          <p14:tracePt t="71795" x="6219825" y="2933700"/>
          <p14:tracePt t="71812" x="6053138" y="2881313"/>
          <p14:tracePt t="71813" x="6048375" y="2881313"/>
          <p14:tracePt t="71814" x="6038850" y="2876550"/>
          <p14:tracePt t="71815" x="6029325" y="2871788"/>
          <p14:tracePt t="71828" x="5957888" y="2847975"/>
          <p14:tracePt t="71845" x="5905500" y="2819400"/>
          <p14:tracePt t="71847" x="5900738" y="2819400"/>
          <p14:tracePt t="71862" x="5886450" y="2795588"/>
          <p14:tracePt t="71878" x="5876925" y="2762250"/>
          <p14:tracePt t="71881" x="5876925" y="2757488"/>
          <p14:tracePt t="71895" x="5876925" y="2738438"/>
          <p14:tracePt t="71912" x="5886450" y="2705100"/>
          <p14:tracePt t="71913" x="5891213" y="2700338"/>
          <p14:tracePt t="71915" x="5891213" y="2695575"/>
          <p14:tracePt t="71929" x="5934075" y="2662238"/>
          <p14:tracePt t="71945" x="5995988" y="2619375"/>
          <p14:tracePt t="71946" x="6000750" y="2619375"/>
          <p14:tracePt t="71947" x="6005513" y="2614613"/>
          <p14:tracePt t="71948" x="6010275" y="2614613"/>
          <p14:tracePt t="71962" x="6096000" y="2581275"/>
          <p14:tracePt t="71979" x="6234113" y="2557463"/>
          <p14:tracePt t="71980" x="6243638" y="2557463"/>
          <p14:tracePt t="71981" x="6253163" y="2552700"/>
          <p14:tracePt t="71995" x="6405563" y="2547938"/>
          <p14:tracePt t="72012" x="6615113" y="2557463"/>
          <p14:tracePt t="72013" x="6624638" y="2557463"/>
          <p14:tracePt t="72014" x="6638925" y="2557463"/>
          <p14:tracePt t="72015" x="6648450" y="2557463"/>
          <p14:tracePt t="72029" x="6829425" y="2586038"/>
          <p14:tracePt t="72045" x="7029450" y="2633663"/>
          <p14:tracePt t="72048" x="7067550" y="2643188"/>
          <p14:tracePt t="72049" x="7077075" y="2643188"/>
          <p14:tracePt t="72062" x="7205663" y="2686050"/>
          <p14:tracePt t="72079" x="7319963" y="2733675"/>
          <p14:tracePt t="72080" x="7329488" y="2738438"/>
          <p14:tracePt t="72081" x="7329488" y="2743200"/>
          <p14:tracePt t="72095" x="7391400" y="2790825"/>
          <p14:tracePt t="72112" x="7415213" y="2843213"/>
          <p14:tracePt t="72114" x="7415213" y="2847975"/>
          <p14:tracePt t="72129" x="7415213" y="2886075"/>
          <p14:tracePt t="72146" x="7386638" y="2924175"/>
          <p14:tracePt t="72147" x="7381875" y="2924175"/>
          <p14:tracePt t="72148" x="7381875" y="2928938"/>
          <p14:tracePt t="72149" x="7377113" y="2928938"/>
          <p14:tracePt t="72162" x="7324725" y="2957513"/>
          <p14:tracePt t="72179" x="7215188" y="2990850"/>
          <p14:tracePt t="72181" x="7205663" y="2990850"/>
          <p14:tracePt t="72181" x="7196138" y="2990850"/>
          <p14:tracePt t="72197" x="7038975" y="3009900"/>
          <p14:tracePt t="72198" x="7029450" y="3009900"/>
          <p14:tracePt t="72212" x="6853238" y="3019425"/>
          <p14:tracePt t="72231" x="6596063" y="3033713"/>
          <p14:tracePt t="72232" x="6581775" y="3033713"/>
          <p14:tracePt t="72246" x="6400800" y="3048000"/>
          <p14:tracePt t="72263" x="6210300" y="3052763"/>
          <p14:tracePt t="72264" x="6200775" y="3052763"/>
          <p14:tracePt t="72265" x="6196013" y="3052763"/>
          <p14:tracePt t="72279" x="6091238" y="3043238"/>
          <p14:tracePt t="72296" x="5995988" y="3019425"/>
          <p14:tracePt t="72297" x="5991225" y="3014663"/>
          <p14:tracePt t="72298" x="5986463" y="3014663"/>
          <p14:tracePt t="72312" x="5929313" y="2981325"/>
          <p14:tracePt t="72329" x="5881688" y="2947988"/>
          <p14:tracePt t="72331" x="5876925" y="2943225"/>
          <p14:tracePt t="72346" x="5838825" y="2905125"/>
          <p14:tracePt t="72363" x="5800725" y="2847975"/>
          <p14:tracePt t="72379" x="5772150" y="2776538"/>
          <p14:tracePt t="72397" x="5753100" y="2705100"/>
          <p14:tracePt t="72398" x="5753100" y="2700338"/>
          <p14:tracePt t="72414" x="5753100" y="2657475"/>
          <p14:tracePt t="72431" x="5776913" y="2614613"/>
          <p14:tracePt t="72432" x="5781675" y="2614613"/>
          <p14:tracePt t="72446" x="5819775" y="2586038"/>
          <p14:tracePt t="72463" x="5891213" y="2557463"/>
          <p14:tracePt t="72479" x="6000750" y="2533650"/>
          <p14:tracePt t="72496" x="6162675" y="2524125"/>
          <p14:tracePt t="72497" x="6172200" y="2524125"/>
          <p14:tracePt t="72498" x="6181725" y="2524125"/>
          <p14:tracePt t="72513" x="6334125" y="2519363"/>
          <p14:tracePt t="72529" x="6496050" y="2533650"/>
          <p14:tracePt t="72531" x="6515100" y="2533650"/>
          <p14:tracePt t="72532" x="6524625" y="2533650"/>
          <p14:tracePt t="72546" x="6643688" y="2557463"/>
          <p14:tracePt t="72563" x="6777038" y="2590800"/>
          <p14:tracePt t="72564" x="6786563" y="2590800"/>
          <p14:tracePt t="72565" x="6796088" y="2595563"/>
          <p14:tracePt t="72580" x="6891338" y="2619375"/>
          <p14:tracePt t="72596" x="6967538" y="2647950"/>
          <p14:tracePt t="72598" x="6977063" y="2647950"/>
          <p14:tracePt t="72599" x="6981825" y="2652713"/>
          <p14:tracePt t="72600" x="6986588" y="2652713"/>
          <p14:tracePt t="72613" x="7034213" y="2676525"/>
          <p14:tracePt t="72631" x="7091363" y="2719388"/>
          <p14:tracePt t="72646" x="7124700" y="2743200"/>
          <p14:tracePt t="72663" x="7138988" y="2757488"/>
          <p14:tracePt t="72666" x="7138988" y="2762250"/>
          <p14:tracePt t="72680" x="7148513" y="2776538"/>
          <p14:tracePt t="72697" x="7148513" y="2809875"/>
          <p14:tracePt t="72713" x="7153275" y="2833688"/>
          <p14:tracePt t="72730" x="7158038" y="2857500"/>
          <p14:tracePt t="72731" x="7158038" y="2862263"/>
          <p14:tracePt t="72747" x="7148513" y="2890838"/>
          <p14:tracePt t="72763" x="7115175" y="2924175"/>
          <p14:tracePt t="72765" x="7110413" y="2928938"/>
          <p14:tracePt t="72766" x="7105650" y="2928938"/>
          <p14:tracePt t="72780" x="7058025" y="2962275"/>
          <p14:tracePt t="72797" x="6977063" y="2995613"/>
          <p14:tracePt t="72813" x="6886575" y="3019425"/>
          <p14:tracePt t="72815" x="6872288" y="3024188"/>
          <p14:tracePt t="72830" x="6757988" y="3033713"/>
          <p14:tracePt t="72832" x="6738938" y="3033713"/>
          <p14:tracePt t="72833" x="6729413" y="3033713"/>
          <p14:tracePt t="72847" x="6600825" y="3038475"/>
          <p14:tracePt t="72863" x="6443663" y="3043238"/>
          <p14:tracePt t="72866" x="6415088" y="3043238"/>
          <p14:tracePt t="72867" x="6405563" y="3043238"/>
          <p14:tracePt t="72882" x="6267450" y="3038475"/>
          <p14:tracePt t="72897" x="6134100" y="3033713"/>
          <p14:tracePt t="72899" x="6115050" y="3033713"/>
          <p14:tracePt t="72913" x="6029325" y="3019425"/>
          <p14:tracePt t="72930" x="5962650" y="3005138"/>
          <p14:tracePt t="72932" x="5957888" y="3000375"/>
          <p14:tracePt t="72933" x="5953125" y="3000375"/>
          <p14:tracePt t="72947" x="5905500" y="2981325"/>
          <p14:tracePt t="72948" x="5900738" y="2981325"/>
          <p14:tracePt t="72964" x="5857875" y="2962275"/>
          <p14:tracePt t="72966" x="5853113" y="2957513"/>
          <p14:tracePt t="72980" x="5834063" y="2943225"/>
          <p14:tracePt t="72997" x="5815013" y="2928938"/>
          <p14:tracePt t="73014" x="5800725" y="2905125"/>
          <p14:tracePt t="73030" x="5791200" y="2871788"/>
          <p14:tracePt t="73033" x="5791200" y="2867025"/>
          <p14:tracePt t="73047" x="5791200" y="2838450"/>
          <p14:tracePt t="73064" x="5791200" y="2814638"/>
          <p14:tracePt t="73081" x="5795963" y="2795588"/>
          <p14:tracePt t="73097" x="5815013" y="2776538"/>
          <p14:tracePt t="73100" x="5819775" y="2776538"/>
          <p14:tracePt t="73100" x="5819775" y="2771775"/>
          <p14:tracePt t="73101" x="5824538" y="2771775"/>
          <p14:tracePt t="73116" x="5857875" y="2752725"/>
          <p14:tracePt t="73131" x="5910263" y="2733675"/>
          <p14:tracePt t="73132" x="5915025" y="2728913"/>
          <p14:tracePt t="73148" x="5976938" y="2709863"/>
          <p14:tracePt t="73164" x="6062663" y="2700338"/>
          <p14:tracePt t="73165" x="6067425" y="2700338"/>
          <p14:tracePt t="73166" x="6072188" y="2700338"/>
          <p14:tracePt t="73167" x="6081713" y="2700338"/>
          <p14:tracePt t="73181" x="6172200" y="2695575"/>
          <p14:tracePt t="73197" x="6281738" y="2695575"/>
          <p14:tracePt t="73199" x="6296025" y="2695575"/>
          <p14:tracePt t="73200" x="6300788" y="2695575"/>
          <p14:tracePt t="73201" x="6305550" y="2695575"/>
          <p14:tracePt t="73214" x="6386513" y="2690813"/>
          <p14:tracePt t="73231" x="6472238" y="2686050"/>
          <p14:tracePt t="73232" x="6477000" y="2686050"/>
          <p14:tracePt t="73248" x="6524625" y="2686050"/>
          <p14:tracePt t="73264" x="6543675" y="2686050"/>
          <p14:tracePt t="73329" x="6543675" y="2690813"/>
          <p14:tracePt t="73345" x="6543675" y="2695575"/>
          <p14:tracePt t="73350" x="6548438" y="2700338"/>
          <p14:tracePt t="73364" x="6553200" y="2714625"/>
          <p14:tracePt t="73383" x="6553200" y="2738438"/>
          <p14:tracePt t="73398" x="6557963" y="2757488"/>
          <p14:tracePt t="73414" x="6562725" y="2776538"/>
          <p14:tracePt t="73431" x="6562725" y="2800350"/>
          <p14:tracePt t="73448" x="6567488" y="2819400"/>
          <p14:tracePt t="73465" x="6567488" y="2828925"/>
          <p14:tracePt t="73467" x="6567488" y="2833688"/>
          <p14:tracePt t="73481" x="6567488" y="2843213"/>
          <p14:tracePt t="73498" x="6562725" y="2867025"/>
          <p14:tracePt t="73499" x="6562725" y="2871788"/>
          <p14:tracePt t="73515" x="6553200" y="2895600"/>
          <p14:tracePt t="73531" x="6534150" y="2919413"/>
          <p14:tracePt t="73533" x="6529388" y="2919413"/>
          <p14:tracePt t="73548" x="6505575" y="2933700"/>
          <p14:tracePt t="73565" x="6457950" y="2943225"/>
          <p14:tracePt t="73567" x="6448425" y="2943225"/>
          <p14:tracePt t="73582" x="6376988" y="2947988"/>
          <p14:tracePt t="73584" x="6357938" y="2947988"/>
          <p14:tracePt t="73598" x="6272213" y="2947988"/>
          <p14:tracePt t="73617" x="6162675" y="2947988"/>
          <p14:tracePt t="73618" x="6153150" y="2947988"/>
          <p14:tracePt t="73633" x="6091238" y="2933700"/>
          <p14:tracePt t="73634" x="6081713" y="2928938"/>
          <p14:tracePt t="73635" x="6076950" y="2928938"/>
          <p14:tracePt t="73650" x="6029325" y="2900363"/>
          <p14:tracePt t="73651" x="6024563" y="2895600"/>
          <p14:tracePt t="73665" x="6000750" y="2862263"/>
          <p14:tracePt t="73683" x="5981700" y="2824163"/>
          <p14:tracePt t="73698" x="5981700" y="2776538"/>
          <p14:tracePt t="73715" x="6019800" y="2709863"/>
          <p14:tracePt t="73716" x="6019800" y="2705100"/>
          <p14:tracePt t="73717" x="6024563" y="2700338"/>
          <p14:tracePt t="73732" x="6100763" y="2643188"/>
          <p14:tracePt t="73748" x="6229350" y="2600325"/>
          <p14:tracePt t="73750" x="6248400" y="2595563"/>
          <p14:tracePt t="73765" x="6405563" y="2586038"/>
          <p14:tracePt t="73782" x="6624638" y="2600325"/>
          <p14:tracePt t="73783" x="6638925" y="2600325"/>
          <p14:tracePt t="73799" x="6891338" y="2652713"/>
          <p14:tracePt t="73815" x="7200900" y="2719388"/>
          <p14:tracePt t="73816" x="7219950" y="2724150"/>
          <p14:tracePt t="73817" x="7234238" y="2728913"/>
          <p14:tracePt t="73818" x="7253288" y="2733675"/>
          <p14:tracePt t="73832" x="7472363" y="2781300"/>
          <p14:tracePt t="73833" x="7481888" y="2786063"/>
          <p14:tracePt t="73834" x="7496175" y="2786063"/>
          <p14:tracePt t="73849" x="7639050" y="2824163"/>
          <p14:tracePt t="73850" x="7648575" y="2828925"/>
          <p14:tracePt t="73851" x="7653338" y="2828925"/>
          <p14:tracePt t="73865" x="7677150" y="2838450"/>
          <p14:tracePt t="73882" x="7677150" y="2852738"/>
          <p14:tracePt t="73883" x="7672388" y="2852738"/>
          <p14:tracePt t="73899" x="7620000" y="2876550"/>
          <p14:tracePt t="73915" x="7515225" y="2890838"/>
          <p14:tracePt t="73917" x="7500938" y="2895600"/>
          <p14:tracePt t="73918" x="7491413" y="2895600"/>
          <p14:tracePt t="73919" x="7481888" y="2895600"/>
          <p14:tracePt t="73932" x="7358063" y="2905125"/>
          <p14:tracePt t="73949" x="7148513" y="2905125"/>
          <p14:tracePt t="73950" x="7134225" y="2905125"/>
          <p14:tracePt t="73965" x="6943725" y="2895600"/>
          <p14:tracePt t="73982" x="6757988" y="2886075"/>
          <p14:tracePt t="73984" x="6738938" y="2886075"/>
          <p14:tracePt t="73999" x="6648450" y="2876550"/>
          <p14:tracePt t="74016" x="6615113" y="2871788"/>
          <p14:tracePt t="74032" x="6615113" y="2867025"/>
          <p14:tracePt t="74049" x="6610350" y="2847975"/>
          <p14:tracePt t="74051" x="6610350" y="2843213"/>
          <p14:tracePt t="74066" x="6619875" y="2824163"/>
          <p14:tracePt t="74082" x="6681788" y="2805113"/>
          <p14:tracePt t="74085" x="6700838" y="2800350"/>
          <p14:tracePt t="74099" x="6819900" y="2790825"/>
          <p14:tracePt t="74117" x="7019925" y="2781300"/>
          <p14:tracePt t="74117" x="7034213" y="2781300"/>
          <p14:tracePt t="74118" x="7048500" y="2781300"/>
          <p14:tracePt t="74132" x="7239000" y="2786063"/>
          <p14:tracePt t="74134" x="7267575" y="2786063"/>
          <p14:tracePt t="74149" x="7448550" y="2800350"/>
          <p14:tracePt t="74151" x="7472363" y="2805113"/>
          <p14:tracePt t="74152" x="7481888" y="2809875"/>
          <p14:tracePt t="74166" x="7581900" y="2833688"/>
          <p14:tracePt t="74183" x="7615238" y="2862263"/>
          <p14:tracePt t="74185" x="7615238" y="2867025"/>
          <p14:tracePt t="74199" x="7615238" y="2909888"/>
          <p14:tracePt t="74216" x="7567613" y="2962275"/>
          <p14:tracePt t="74217" x="7562850" y="2962275"/>
          <p14:tracePt t="74218" x="7558088" y="2967038"/>
          <p14:tracePt t="74233" x="7462838" y="3000375"/>
          <p14:tracePt t="74249" x="7324725" y="3024188"/>
          <p14:tracePt t="74251" x="7300913" y="3028950"/>
          <p14:tracePt t="74252" x="7291388" y="3028950"/>
          <p14:tracePt t="74253" x="7281863" y="3028950"/>
          <p14:tracePt t="74266" x="7138988" y="3033713"/>
          <p14:tracePt t="74283" x="6948488" y="3028950"/>
          <p14:tracePt t="74285" x="6929438" y="3024188"/>
          <p14:tracePt t="74286" x="6919913" y="3024188"/>
          <p14:tracePt t="74287" x="6910388" y="3024188"/>
          <p14:tracePt t="74299" x="6810375" y="3014663"/>
          <p14:tracePt t="74316" x="6738938" y="3005138"/>
          <p14:tracePt t="74318" x="6738938" y="3000375"/>
          <p14:tracePt t="74334" x="6734175" y="3000375"/>
          <p14:tracePt t="74353" x="6729413" y="3000375"/>
          <p14:tracePt t="74366" x="6724650" y="2995613"/>
          <p14:tracePt t="74387" x="6719888" y="2995613"/>
          <p14:tracePt t="74718" x="6719888" y="2990850"/>
          <p14:tracePt t="74749" x="0" y="0"/>
        </p14:tracePtLst>
        <p14:tracePtLst>
          <p14:tracePt t="78008" x="6205538" y="2643188"/>
          <p14:tracePt t="78009" x="6210300" y="2643188"/>
          <p14:tracePt t="78010" x="6215063" y="2643188"/>
          <p14:tracePt t="78024" x="6291263" y="2638425"/>
          <p14:tracePt t="78041" x="6391275" y="2638425"/>
          <p14:tracePt t="78042" x="6400800" y="2638425"/>
          <p14:tracePt t="78056" x="6510338" y="2643188"/>
          <p14:tracePt t="78073" x="6638925" y="2643188"/>
          <p14:tracePt t="78090" x="6767513" y="2647950"/>
          <p14:tracePt t="78106" x="6891338" y="2667000"/>
          <p14:tracePt t="78107" x="6900863" y="2667000"/>
          <p14:tracePt t="78108" x="6905625" y="2667000"/>
          <p14:tracePt t="78109" x="6915150" y="2667000"/>
          <p14:tracePt t="78123" x="7043738" y="2690813"/>
          <p14:tracePt t="78140" x="7200900" y="2724150"/>
          <p14:tracePt t="78142" x="7215188" y="2728913"/>
          <p14:tracePt t="78156" x="7324725" y="2757488"/>
          <p14:tracePt t="78173" x="7400925" y="2790825"/>
          <p14:tracePt t="78175" x="7405688" y="2790825"/>
          <p14:tracePt t="78190" x="7415213" y="2800350"/>
          <p14:tracePt t="78206" x="7415213" y="2833688"/>
          <p14:tracePt t="78223" x="7386638" y="2876550"/>
          <p14:tracePt t="78225" x="7386638" y="2881313"/>
          <p14:tracePt t="78225" x="7381875" y="2881313"/>
          <p14:tracePt t="78240" x="7343775" y="2928938"/>
          <p14:tracePt t="78256" x="7267575" y="2976563"/>
          <p14:tracePt t="78258" x="7253288" y="2981325"/>
          <p14:tracePt t="78259" x="7248525" y="2986088"/>
          <p14:tracePt t="78273" x="7134225" y="3024188"/>
          <p14:tracePt t="78290" x="6967538" y="3076575"/>
          <p14:tracePt t="78291" x="6953250" y="3081338"/>
          <p14:tracePt t="78292" x="6943725" y="3086100"/>
          <p14:tracePt t="78307" x="6767513" y="3119438"/>
          <p14:tracePt t="78308" x="6753225" y="3124200"/>
          <p14:tracePt t="78309" x="6738938" y="3124200"/>
          <p14:tracePt t="78310" x="6729413" y="3124200"/>
          <p14:tracePt t="78323" x="6543675" y="3143250"/>
          <p14:tracePt t="78340" x="6267450" y="3148013"/>
          <p14:tracePt t="78341" x="6248400" y="3148013"/>
          <p14:tracePt t="78342" x="6234113" y="3148013"/>
          <p14:tracePt t="78343" x="6215063" y="3148013"/>
          <p14:tracePt t="78357" x="5972175" y="3143250"/>
          <p14:tracePt t="78359" x="5934075" y="3143250"/>
          <p14:tracePt t="78373" x="5715000" y="3133725"/>
          <p14:tracePt t="78375" x="5686425" y="3133725"/>
          <p14:tracePt t="78376" x="5672138" y="3133725"/>
          <p14:tracePt t="78390" x="5491163" y="3109913"/>
          <p14:tracePt t="78407" x="5319713" y="3071813"/>
          <p14:tracePt t="78408" x="5310188" y="3071813"/>
          <p14:tracePt t="78409" x="5305425" y="3067050"/>
          <p14:tracePt t="78410" x="5295900" y="3067050"/>
          <p14:tracePt t="78423" x="5219700" y="3028950"/>
          <p14:tracePt t="78440" x="5191125" y="3000375"/>
          <p14:tracePt t="78442" x="5191125" y="2995613"/>
          <p14:tracePt t="78457" x="5186363" y="2967038"/>
          <p14:tracePt t="78474" x="5210175" y="2919413"/>
          <p14:tracePt t="78475" x="5214938" y="2914650"/>
          <p14:tracePt t="78476" x="5214938" y="2909888"/>
          <p14:tracePt t="78491" x="5248275" y="2862263"/>
          <p14:tracePt t="78508" x="5324475" y="2795588"/>
          <p14:tracePt t="78524" x="5424488" y="2743200"/>
          <p14:tracePt t="78540" x="5557838" y="2705100"/>
          <p14:tracePt t="78542" x="5576888" y="2705100"/>
          <p14:tracePt t="78543" x="5586413" y="2700338"/>
          <p14:tracePt t="78557" x="5729288" y="2676525"/>
          <p14:tracePt t="78574" x="5934075" y="2657475"/>
          <p14:tracePt t="78575" x="5948363" y="2657475"/>
          <p14:tracePt t="78576" x="5957888" y="2657475"/>
          <p14:tracePt t="78590" x="6157913" y="2652713"/>
          <p14:tracePt t="78607" x="6396038" y="2652713"/>
          <p14:tracePt t="78608" x="6405563" y="2652713"/>
          <p14:tracePt t="78609" x="6419850" y="2652713"/>
          <p14:tracePt t="78610" x="6434138" y="2652713"/>
          <p14:tracePt t="78624" x="6600825" y="2652713"/>
          <p14:tracePt t="78626" x="6619875" y="2652713"/>
          <p14:tracePt t="78627" x="6634163" y="2652713"/>
          <p14:tracePt t="78641" x="6767513" y="2667000"/>
          <p14:tracePt t="78642" x="6786563" y="2671763"/>
          <p14:tracePt t="78643" x="6796088" y="2671763"/>
          <p14:tracePt t="78659" x="6938963" y="2705100"/>
          <p14:tracePt t="78660" x="6958013" y="2709863"/>
          <p14:tracePt t="78674" x="7086600" y="2738438"/>
          <p14:tracePt t="78691" x="7239000" y="2767013"/>
          <p14:tracePt t="78707" x="7377113" y="2786063"/>
          <p14:tracePt t="78709" x="7391400" y="2786063"/>
          <p14:tracePt t="78710" x="7400925" y="2790825"/>
          <p14:tracePt t="78725" x="7510463" y="2805113"/>
          <p14:tracePt t="78726" x="7515225" y="2805113"/>
          <p14:tracePt t="78727" x="7524750" y="2805113"/>
          <p14:tracePt t="78741" x="7596188" y="2824163"/>
          <p14:tracePt t="78758" x="7653338" y="2847975"/>
          <p14:tracePt t="78774" x="7700963" y="2876550"/>
          <p14:tracePt t="78792" x="7715250" y="2890838"/>
          <p14:tracePt t="78807" x="7720013" y="2914650"/>
          <p14:tracePt t="78825" x="7705725" y="2952750"/>
          <p14:tracePt t="78825" x="7700963" y="2957513"/>
          <p14:tracePt t="78841" x="7653338" y="2995613"/>
          <p14:tracePt t="78857" x="7558088" y="3033713"/>
          <p14:tracePt t="78858" x="7548563" y="3033713"/>
          <p14:tracePt t="78874" x="7396163" y="3057525"/>
          <p14:tracePt t="78891" x="7158038" y="3071813"/>
          <p14:tracePt t="78892" x="7138988" y="3071813"/>
          <p14:tracePt t="78893" x="7124700" y="3071813"/>
          <p14:tracePt t="78908" x="6877050" y="3071813"/>
          <p14:tracePt t="78924" x="6610350" y="3071813"/>
          <p14:tracePt t="78925" x="6596063" y="3071813"/>
          <p14:tracePt t="78926" x="6581775" y="3071813"/>
          <p14:tracePt t="78941" x="6348413" y="3043238"/>
          <p14:tracePt t="78958" x="6129338" y="3000375"/>
          <p14:tracePt t="78959" x="6115050" y="2995613"/>
          <p14:tracePt t="78960" x="6105525" y="2995613"/>
          <p14:tracePt t="78974" x="5976938" y="2952750"/>
          <p14:tracePt t="78991" x="5905500" y="2914650"/>
          <p14:tracePt t="78992" x="5900738" y="2914650"/>
          <p14:tracePt t="78993" x="5900738" y="2909888"/>
          <p14:tracePt t="79008" x="5886450" y="2890838"/>
          <p14:tracePt t="79024" x="5886450" y="2847975"/>
          <p14:tracePt t="79026" x="5886450" y="2843213"/>
          <p14:tracePt t="79041" x="5910263" y="2800350"/>
          <p14:tracePt t="79058" x="5995988" y="2743200"/>
          <p14:tracePt t="79060" x="6010275" y="2738438"/>
          <p14:tracePt t="79061" x="6015038" y="2738438"/>
          <p14:tracePt t="79075" x="6134100" y="2690813"/>
          <p14:tracePt t="79091" x="6305550" y="2652713"/>
          <p14:tracePt t="79092" x="6315075" y="2647950"/>
          <p14:tracePt t="79093" x="6329363" y="2647950"/>
          <p14:tracePt t="79108" x="6519863" y="2628900"/>
          <p14:tracePt t="79125" x="6748463" y="2628900"/>
          <p14:tracePt t="79126" x="6762750" y="2633663"/>
          <p14:tracePt t="79141" x="6967538" y="2662238"/>
          <p14:tracePt t="79143" x="6996113" y="2667000"/>
          <p14:tracePt t="79144" x="7010400" y="2671763"/>
          <p14:tracePt t="79158" x="7200900" y="2719388"/>
          <p14:tracePt t="79159" x="7215188" y="2724150"/>
          <p14:tracePt t="79160" x="7229475" y="2724150"/>
          <p14:tracePt t="79175" x="7410450" y="2786063"/>
          <p14:tracePt t="79192" x="7558088" y="2852738"/>
          <p14:tracePt t="79193" x="7562850" y="2857500"/>
          <p14:tracePt t="79208" x="7624763" y="2905125"/>
          <p14:tracePt t="79225" x="7634288" y="2943225"/>
          <p14:tracePt t="79227" x="7634288" y="2947988"/>
          <p14:tracePt t="79242" x="7605713" y="2990850"/>
          <p14:tracePt t="79258" x="7519988" y="3033713"/>
          <p14:tracePt t="79259" x="7515225" y="3033713"/>
          <p14:tracePt t="79260" x="7510463" y="3038475"/>
          <p14:tracePt t="79261" x="7500938" y="3038475"/>
          <p14:tracePt t="79275" x="7372350" y="3071813"/>
          <p14:tracePt t="79276" x="7362825" y="3071813"/>
          <p14:tracePt t="79277" x="7348538" y="3076575"/>
          <p14:tracePt t="79278" x="7339013" y="3076575"/>
          <p14:tracePt t="79292" x="7153275" y="3105150"/>
          <p14:tracePt t="79293" x="7138988" y="3105150"/>
          <p14:tracePt t="79308" x="6891338" y="3128963"/>
          <p14:tracePt t="79325" x="6572250" y="3133725"/>
          <p14:tracePt t="79326" x="6553200" y="3133725"/>
          <p14:tracePt t="79327" x="6538913" y="3133725"/>
          <p14:tracePt t="79328" x="6515100" y="3133725"/>
          <p14:tracePt t="79329" x="6500813" y="3133725"/>
          <p14:tracePt t="79342" x="6267450" y="3119438"/>
          <p14:tracePt t="79358" x="6029325" y="3095625"/>
          <p14:tracePt t="79361" x="5995988" y="3090863"/>
          <p14:tracePt t="79375" x="5867400" y="3052763"/>
          <p14:tracePt t="79392" x="5776913" y="3005138"/>
          <p14:tracePt t="79394" x="5767388" y="2995613"/>
          <p14:tracePt t="79409" x="5738813" y="2952750"/>
          <p14:tracePt t="79425" x="5734050" y="2900363"/>
          <p14:tracePt t="79427" x="5734050" y="2895600"/>
          <p14:tracePt t="79428" x="5734050" y="2890838"/>
          <p14:tracePt t="79429" x="5734050" y="2886075"/>
          <p14:tracePt t="79444" x="5738813" y="2824163"/>
          <p14:tracePt t="79459" x="5757863" y="2757488"/>
          <p14:tracePt t="79460" x="5757863" y="2752725"/>
          <p14:tracePt t="79461" x="5762625" y="2747963"/>
          <p14:tracePt t="79475" x="5791200" y="2705100"/>
          <p14:tracePt t="79494" x="5843588" y="2662238"/>
          <p14:tracePt t="79495" x="5848350" y="2657475"/>
          <p14:tracePt t="79496" x="5853113" y="2657475"/>
          <p14:tracePt t="79509" x="5895975" y="2643188"/>
          <p14:tracePt t="79525" x="5953125" y="2643188"/>
          <p14:tracePt t="79527" x="5957888" y="2643188"/>
          <p14:tracePt t="79528" x="5962650" y="2643188"/>
          <p14:tracePt t="79529" x="5967413" y="2643188"/>
          <p14:tracePt t="79543" x="6034088" y="2647950"/>
          <p14:tracePt t="79559" x="6124575" y="2671763"/>
          <p14:tracePt t="79560" x="6129338" y="2671763"/>
          <p14:tracePt t="79561" x="6134100" y="2671763"/>
          <p14:tracePt t="79562" x="6143625" y="2676525"/>
          <p14:tracePt t="79575" x="6224588" y="2690813"/>
          <p14:tracePt t="79592" x="6305550" y="2709863"/>
          <p14:tracePt t="79594" x="6315075" y="2709863"/>
          <p14:tracePt t="79609" x="6362700" y="2728913"/>
          <p14:tracePt t="79626" x="6400800" y="2743200"/>
          <p14:tracePt t="79642" x="6424613" y="2767013"/>
          <p14:tracePt t="79644" x="6429375" y="2767013"/>
          <p14:tracePt t="79645" x="6434138" y="2771775"/>
          <p14:tracePt t="79659" x="6457950" y="2795588"/>
          <p14:tracePt t="79661" x="6462713" y="2800350"/>
          <p14:tracePt t="79662" x="6467475" y="2800350"/>
          <p14:tracePt t="79676" x="6486525" y="2828925"/>
          <p14:tracePt t="79694" x="6496050" y="2867025"/>
          <p14:tracePt t="79695" x="6496050" y="2876550"/>
          <p14:tracePt t="79709" x="6486525" y="2919413"/>
          <p14:tracePt t="79726" x="6448425" y="2971800"/>
          <p14:tracePt t="79727" x="6443663" y="2971800"/>
          <p14:tracePt t="79728" x="6438900" y="2976563"/>
          <p14:tracePt t="79743" x="6362700" y="3014663"/>
          <p14:tracePt t="79759" x="6224588" y="3043238"/>
          <p14:tracePt t="79760" x="6215063" y="3048000"/>
          <p14:tracePt t="79761" x="6205538" y="3048000"/>
          <p14:tracePt t="79762" x="6196013" y="3048000"/>
          <p14:tracePt t="79776" x="6038850" y="3062288"/>
          <p14:tracePt t="79793" x="5843588" y="3071813"/>
          <p14:tracePt t="79794" x="5829300" y="3071813"/>
          <p14:tracePt t="79795" x="5819775" y="3071813"/>
          <p14:tracePt t="79809" x="5672138" y="3062288"/>
          <p14:tracePt t="79826" x="5534025" y="3033713"/>
          <p14:tracePt t="79827" x="5524500" y="3028950"/>
          <p14:tracePt t="79828" x="5519738" y="3028950"/>
          <p14:tracePt t="79829" x="5510213" y="3024188"/>
          <p14:tracePt t="79844" x="5429250" y="2995613"/>
          <p14:tracePt t="79860" x="5381625" y="2971800"/>
          <p14:tracePt t="79861" x="5381625" y="2967038"/>
          <p14:tracePt t="79876" x="5372100" y="2962275"/>
          <p14:tracePt t="79893" x="5367338" y="2938463"/>
          <p14:tracePt t="79895" x="5367338" y="2933700"/>
          <p14:tracePt t="79909" x="5367338" y="2895600"/>
          <p14:tracePt t="79911" x="5367338" y="2890838"/>
          <p14:tracePt t="79926" x="5381625" y="2847975"/>
          <p14:tracePt t="79929" x="5386388" y="2838450"/>
          <p14:tracePt t="79944" x="5419725" y="2790825"/>
          <p14:tracePt t="79961" x="5495925" y="2733675"/>
          <p14:tracePt t="79962" x="5505450" y="2728913"/>
          <p14:tracePt t="79963" x="5510213" y="2728913"/>
          <p14:tracePt t="79976" x="5610225" y="2686050"/>
          <p14:tracePt t="79993" x="5762625" y="2643188"/>
          <p14:tracePt t="79994" x="5772150" y="2638425"/>
          <p14:tracePt t="79995" x="5781675" y="2638425"/>
          <p14:tracePt t="79996" x="5791200" y="2638425"/>
          <p14:tracePt t="80010" x="5924550" y="2628900"/>
          <p14:tracePt t="80026" x="6062663" y="2633663"/>
          <p14:tracePt t="80028" x="6081713" y="2638425"/>
          <p14:tracePt t="80029" x="6086475" y="2638425"/>
          <p14:tracePt t="80043" x="6196013" y="2671763"/>
          <p14:tracePt t="80060" x="6310313" y="2733675"/>
          <p14:tracePt t="80061" x="6319838" y="2738438"/>
          <p14:tracePt t="80062" x="6324600" y="2743200"/>
          <p14:tracePt t="80078" x="6415088" y="2814638"/>
          <p14:tracePt t="80079" x="6419850" y="2819400"/>
          <p14:tracePt t="80080" x="6424613" y="2824163"/>
          <p14:tracePt t="80093" x="6477000" y="2886075"/>
          <p14:tracePt t="80110" x="6510338" y="2957513"/>
          <p14:tracePt t="80112" x="6515100" y="2967038"/>
          <p14:tracePt t="80113" x="6515100" y="2971800"/>
          <p14:tracePt t="80127" x="6510338" y="3028950"/>
          <p14:tracePt t="80145" x="6472238" y="3081338"/>
          <p14:tracePt t="80145" x="6467475" y="3086100"/>
          <p14:tracePt t="80146" x="6462713" y="3086100"/>
          <p14:tracePt t="80147" x="6457950" y="3090863"/>
          <p14:tracePt t="80160" x="6400800" y="3119438"/>
          <p14:tracePt t="80178" x="6296025" y="3138488"/>
          <p14:tracePt t="80193" x="6191250" y="3143250"/>
          <p14:tracePt t="80210" x="6038850" y="3133725"/>
          <p14:tracePt t="80211" x="6029325" y="3133725"/>
          <p14:tracePt t="80228" x="5876925" y="3109913"/>
          <p14:tracePt t="80243" x="5776913" y="3086100"/>
          <p14:tracePt t="80245" x="5762625" y="3086100"/>
          <p14:tracePt t="80246" x="5757863" y="3081338"/>
          <p14:tracePt t="80260" x="5695950" y="3062288"/>
          <p14:tracePt t="80277" x="5667375" y="3043238"/>
          <p14:tracePt t="80294" x="5662613" y="3028950"/>
          <p14:tracePt t="80310" x="5657850" y="3005138"/>
          <p14:tracePt t="80312" x="5657850" y="3000375"/>
          <p14:tracePt t="80327" x="5657850" y="2986088"/>
          <p14:tracePt t="80344" x="5657850" y="2976563"/>
          <p14:tracePt t="80426" x="5657850" y="2971800"/>
          <p14:tracePt t="80466" x="0" y="0"/>
        </p14:tracePtLst>
        <p14:tracePtLst>
          <p14:tracePt t="80839" x="5657850" y="2971800"/>
          <p14:tracePt t="80905" x="5653088" y="2971800"/>
          <p14:tracePt t="80910" x="5648325" y="2971800"/>
          <p14:tracePt t="80918" x="5643563" y="2971800"/>
          <p14:tracePt t="80929" x="5638800" y="2962275"/>
          <p14:tracePt t="80945" x="5638800" y="2957513"/>
          <p14:tracePt t="80961" x="5638800" y="2947988"/>
          <p14:tracePt t="80978" x="5634038" y="2938463"/>
          <p14:tracePt t="80980" x="5629275" y="2938463"/>
          <p14:tracePt t="80981" x="5629275" y="2933700"/>
          <p14:tracePt t="80995" x="5619750" y="2919413"/>
          <p14:tracePt t="81011" x="5614988" y="2890838"/>
          <p14:tracePt t="81013" x="5614988" y="2886075"/>
          <p14:tracePt t="81014" x="5610225" y="2886075"/>
          <p14:tracePt t="81028" x="5600700" y="2852738"/>
          <p14:tracePt t="81045" x="5591175" y="2819400"/>
          <p14:tracePt t="81061" x="5591175" y="2795588"/>
          <p14:tracePt t="81078" x="5595938" y="2776538"/>
          <p14:tracePt t="81081" x="5595938" y="2771775"/>
          <p14:tracePt t="81095" x="5619750" y="2757488"/>
          <p14:tracePt t="81112" x="5667375" y="2738438"/>
          <p14:tracePt t="81113" x="5667375" y="2733675"/>
          <p14:tracePt t="81114" x="5672138" y="2733675"/>
          <p14:tracePt t="81115" x="5676900" y="2733675"/>
          <p14:tracePt t="81128" x="5767388" y="2719388"/>
          <p14:tracePt t="81145" x="5943600" y="2705100"/>
          <p14:tracePt t="81146" x="5957888" y="2705100"/>
          <p14:tracePt t="81147" x="5967413" y="2700338"/>
          <p14:tracePt t="81148" x="5981700" y="2700338"/>
          <p14:tracePt t="81163" x="6181725" y="2686050"/>
          <p14:tracePt t="81178" x="6386513" y="2681288"/>
          <p14:tracePt t="81180" x="6410325" y="2681288"/>
          <p14:tracePt t="81181" x="6424613" y="2681288"/>
          <p14:tracePt t="81195" x="6586538" y="2681288"/>
          <p14:tracePt t="81212" x="6743700" y="2690813"/>
          <p14:tracePt t="81214" x="6748463" y="2690813"/>
          <p14:tracePt t="81214" x="6757988" y="2695575"/>
          <p14:tracePt t="81215" x="6762750" y="2695575"/>
          <p14:tracePt t="81228" x="6848475" y="2709863"/>
          <p14:tracePt t="81245" x="6919913" y="2738438"/>
          <p14:tracePt t="81247" x="6929438" y="2743200"/>
          <p14:tracePt t="81248" x="6934200" y="2743200"/>
          <p14:tracePt t="81262" x="6986588" y="2781300"/>
          <p14:tracePt t="81279" x="7058025" y="2847975"/>
          <p14:tracePt t="81281" x="7062788" y="2852738"/>
          <p14:tracePt t="81295" x="7110413" y="2905125"/>
          <p14:tracePt t="81296" x="7115175" y="2905125"/>
          <p14:tracePt t="81297" x="7115175" y="2909888"/>
          <p14:tracePt t="81298" x="7119938" y="2914650"/>
          <p14:tracePt t="81299" x="7124700" y="2914650"/>
          <p14:tracePt t="81312" x="7143750" y="2947988"/>
          <p14:tracePt t="81329" x="7148513" y="2971800"/>
          <p14:tracePt t="81345" x="7134225" y="2995613"/>
          <p14:tracePt t="81362" x="7086600" y="3009900"/>
          <p14:tracePt t="81379" x="6996113" y="3024188"/>
          <p14:tracePt t="81380" x="6991350" y="3024188"/>
          <p14:tracePt t="81382" x="6977063" y="3028950"/>
          <p14:tracePt t="81397" x="6858000" y="3033713"/>
          <p14:tracePt t="81413" x="6681788" y="3033713"/>
          <p14:tracePt t="81414" x="6653213" y="3033713"/>
          <p14:tracePt t="81415" x="6643688" y="3033713"/>
          <p14:tracePt t="81429" x="6462713" y="3028950"/>
          <p14:tracePt t="81431" x="6438900" y="3028950"/>
          <p14:tracePt t="81432" x="6429375" y="3028950"/>
          <p14:tracePt t="81446" x="6281738" y="3028950"/>
          <p14:tracePt t="81464" x="6138863" y="3024188"/>
          <p14:tracePt t="81465" x="6129338" y="3019425"/>
          <p14:tracePt t="81479" x="6072188" y="3005138"/>
          <p14:tracePt t="81497" x="6048375" y="2981325"/>
          <p14:tracePt t="81513" x="6038850" y="2957513"/>
          <p14:tracePt t="81531" x="6029325" y="2938463"/>
          <p14:tracePt t="81546" x="6019800" y="2914650"/>
          <p14:tracePt t="81563" x="5991225" y="2890838"/>
          <p14:tracePt t="81579" x="5948363" y="2862263"/>
          <p14:tracePt t="81596" x="5900738" y="2843213"/>
          <p14:tracePt t="81597" x="5895975" y="2843213"/>
          <p14:tracePt t="81598" x="5891213" y="2843213"/>
          <p14:tracePt t="81613" x="5843588" y="2824163"/>
          <p14:tracePt t="81629" x="5767388" y="2795588"/>
          <p14:tracePt t="81630" x="5762625" y="2790825"/>
          <p14:tracePt t="81631" x="5757863" y="2790825"/>
          <p14:tracePt t="81648" x="5695950" y="2771775"/>
          <p14:tracePt t="81663" x="5643563" y="2752725"/>
          <p14:tracePt t="81664" x="5638800" y="2752725"/>
          <p14:tracePt t="81679" x="5595938" y="2733675"/>
          <p14:tracePt t="81696" x="5567363" y="2714625"/>
          <p14:tracePt t="81713" x="5562600" y="2714625"/>
          <p14:tracePt t="81729" x="5553075" y="2700338"/>
          <p14:tracePt t="81746" x="5548313" y="2671763"/>
          <p14:tracePt t="81763" x="5538788" y="2628900"/>
          <p14:tracePt t="81765" x="5538788" y="2619375"/>
          <p14:tracePt t="81766" x="5534025" y="2614613"/>
          <p14:tracePt t="81780" x="5529263" y="2571750"/>
          <p14:tracePt t="81796" x="5529263" y="2524125"/>
          <p14:tracePt t="81813" x="5529263" y="2490788"/>
          <p14:tracePt t="81830" x="5524500" y="2462213"/>
          <p14:tracePt t="81846" x="5524500" y="2447925"/>
          <p14:tracePt t="81863" x="5524500" y="2428875"/>
          <p14:tracePt t="81880" x="5524500" y="2424113"/>
          <p14:tracePt t="81915" x="5524500" y="2419350"/>
          <p14:tracePt t="81919" x="5529263" y="2419350"/>
          <p14:tracePt t="81930" x="5529263" y="2409825"/>
          <p14:tracePt t="81931" x="5534025" y="2405063"/>
          <p14:tracePt t="81946" x="5538788" y="2390775"/>
          <p14:tracePt t="81963" x="5548313" y="2376488"/>
          <p14:tracePt t="81965" x="5548313" y="2371725"/>
          <p14:tracePt t="81980" x="5553075" y="2362200"/>
          <p14:tracePt t="81997" x="5557838" y="2352675"/>
          <p14:tracePt t="81998" x="5562600" y="2352675"/>
          <p14:tracePt t="82013" x="5581650" y="2328863"/>
          <p14:tracePt t="82030" x="5610225" y="2295525"/>
          <p14:tracePt t="82031" x="5610225" y="2290763"/>
          <p14:tracePt t="82032" x="5614988" y="2290763"/>
          <p14:tracePt t="82047" x="5643563" y="2257425"/>
          <p14:tracePt t="82063" x="5676900" y="2224088"/>
          <p14:tracePt t="82065" x="5686425" y="2219325"/>
          <p14:tracePt t="82080" x="5734050" y="2195513"/>
          <p14:tracePt t="82097" x="5800725" y="2171700"/>
          <p14:tracePt t="82098" x="5805488" y="2171700"/>
          <p14:tracePt t="82099" x="5805488" y="2166938"/>
          <p14:tracePt t="82113" x="5881688" y="2152650"/>
          <p14:tracePt t="82132" x="6024563" y="2147888"/>
          <p14:tracePt t="82133" x="6043613" y="2147888"/>
          <p14:tracePt t="82134" x="6053138" y="2147888"/>
          <p14:tracePt t="82147" x="6186488" y="2143125"/>
          <p14:tracePt t="82165" x="6419850" y="2143125"/>
          <p14:tracePt t="82166" x="6434138" y="2143125"/>
          <p14:tracePt t="82180" x="6643688" y="2162175"/>
          <p14:tracePt t="82197" x="6919913" y="2205038"/>
          <p14:tracePt t="82198" x="6934200" y="2209800"/>
          <p14:tracePt t="82200" x="6972300" y="2214563"/>
          <p14:tracePt t="82214" x="7200900" y="2257425"/>
          <p14:tracePt t="82230" x="7439025" y="2300288"/>
          <p14:tracePt t="82232" x="7462838" y="2305050"/>
          <p14:tracePt t="82233" x="7477125" y="2309813"/>
          <p14:tracePt t="82247" x="7658100" y="2352675"/>
          <p14:tracePt t="82264" x="7810500" y="2400300"/>
          <p14:tracePt t="82265" x="7815263" y="2405063"/>
          <p14:tracePt t="82266" x="7820025" y="2409825"/>
          <p14:tracePt t="82280" x="7886700" y="2452688"/>
          <p14:tracePt t="82298" x="7958138" y="2533650"/>
          <p14:tracePt t="82298" x="7962900" y="2543175"/>
          <p14:tracePt t="82299" x="7967663" y="2547938"/>
          <p14:tracePt t="82300" x="7977188" y="2552700"/>
          <p14:tracePt t="82314" x="8048625" y="2638425"/>
          <p14:tracePt t="82330" x="8120063" y="2709863"/>
          <p14:tracePt t="82332" x="8124825" y="2714625"/>
          <p14:tracePt t="82333" x="8129588" y="2719388"/>
          <p14:tracePt t="82347" x="8162925" y="2752725"/>
          <p14:tracePt t="82364" x="8177213" y="2795588"/>
          <p14:tracePt t="82367" x="8177213" y="2805113"/>
          <p14:tracePt t="82382" x="8148638" y="2857500"/>
          <p14:tracePt t="82398" x="8058150" y="2914650"/>
          <p14:tracePt t="82399" x="8053388" y="2919413"/>
          <p14:tracePt t="82416" x="7905750" y="2976563"/>
          <p14:tracePt t="82431" x="7720013" y="3014663"/>
          <p14:tracePt t="82432" x="7705725" y="3019425"/>
          <p14:tracePt t="82433" x="7696200" y="3019425"/>
          <p14:tracePt t="82447" x="7486650" y="3033713"/>
          <p14:tracePt t="82464" x="7177088" y="3038475"/>
          <p14:tracePt t="82466" x="7134225" y="3033713"/>
          <p14:tracePt t="82467" x="7115175" y="3033713"/>
          <p14:tracePt t="82481" x="6843713" y="3024188"/>
          <p14:tracePt t="82497" x="6553200" y="3019425"/>
          <p14:tracePt t="82500" x="6505575" y="3014663"/>
          <p14:tracePt t="82514" x="6305550" y="3009900"/>
          <p14:tracePt t="82531" x="6143625" y="2995613"/>
          <p14:tracePt t="82533" x="6124575" y="2990850"/>
          <p14:tracePt t="82548" x="6053138" y="2976563"/>
          <p14:tracePt t="82564" x="6034088" y="2967038"/>
          <p14:tracePt t="82594" x="6029325" y="2967038"/>
          <p14:tracePt t="82600" x="6024563" y="2962275"/>
          <p14:tracePt t="82616" x="6015038" y="2957513"/>
          <p14:tracePt t="82631" x="6005513" y="2952750"/>
          <p14:tracePt t="82649" x="5995988" y="2943225"/>
          <p14:tracePt t="82664" x="5986463" y="2933700"/>
          <p14:tracePt t="82681" x="5981700" y="2933700"/>
          <p14:tracePt t="82765" x="5981700" y="2928938"/>
          <p14:tracePt t="8283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A53C31-1C6E-42DE-B939-52FD427BA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76" y="1733518"/>
            <a:ext cx="10168447" cy="45758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BA93B6-8983-4F44-A1CE-CDF9FC247361}"/>
              </a:ext>
            </a:extLst>
          </p:cNvPr>
          <p:cNvCxnSpPr>
            <a:cxnSpLocks/>
          </p:cNvCxnSpPr>
          <p:nvPr/>
        </p:nvCxnSpPr>
        <p:spPr>
          <a:xfrm>
            <a:off x="5091063" y="1916832"/>
            <a:ext cx="0" cy="34300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3EFBFB-53D0-1140-9682-0B138992EA5E}"/>
              </a:ext>
            </a:extLst>
          </p:cNvPr>
          <p:cNvCxnSpPr>
            <a:cxnSpLocks/>
          </p:cNvCxnSpPr>
          <p:nvPr/>
        </p:nvCxnSpPr>
        <p:spPr>
          <a:xfrm>
            <a:off x="7827367" y="1916832"/>
            <a:ext cx="0" cy="34300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7360F1-0146-7A48-92D9-D82B3937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Avenir Black" panose="020B0803020203020204" pitchFamily="34" charset="0"/>
              </a:rPr>
              <a:t>Study case: Fixed-target result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97AFE-B7D0-544A-9C9B-F0FA6C61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7627" y="1252836"/>
            <a:ext cx="11236164" cy="4795836"/>
          </a:xfrm>
        </p:spPr>
        <p:txBody>
          <a:bodyPr/>
          <a:lstStyle/>
          <a:p>
            <a:r>
              <a:rPr lang="en-NL" dirty="0">
                <a:latin typeface="Avenir Light" panose="020B0402020203020204" pitchFamily="34" charset="0"/>
              </a:rPr>
              <a:t>Goal: Find the algorithm using the least function evaluations to find the target.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7AC4E-A89D-1048-B119-6404C4CA1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15</a:t>
            </a:fld>
            <a:endParaRPr lang="nl-NL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06B5715-226E-4A0C-AF60-A16E1C958F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1424894"/>
      </p:ext>
    </p:extLst>
  </p:cSld>
  <p:clrMapOvr>
    <a:masterClrMapping/>
  </p:clrMapOvr>
  <p:transition spd="slow" advTm="11737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5076" x="2195513" y="6200775"/>
          <p14:tracePt t="15077" x="2190750" y="6200775"/>
          <p14:tracePt t="15078" x="2185988" y="6200775"/>
          <p14:tracePt t="15079" x="2181225" y="6200775"/>
          <p14:tracePt t="15096" x="2100263" y="6191250"/>
          <p14:tracePt t="15097" x="2095500" y="6191250"/>
          <p14:tracePt t="15098" x="2090738" y="6191250"/>
          <p14:tracePt t="15099" x="2085975" y="6191250"/>
          <p14:tracePt t="15112" x="2038350" y="6186488"/>
          <p14:tracePt t="15129" x="1995488" y="6176963"/>
          <p14:tracePt t="15131" x="1990725" y="6176963"/>
          <p14:tracePt t="15146" x="1966913" y="6157913"/>
          <p14:tracePt t="15163" x="1957388" y="6134100"/>
          <p14:tracePt t="15164" x="1957388" y="6129338"/>
          <p14:tracePt t="15179" x="1943100" y="6081713"/>
          <p14:tracePt t="15196" x="1928813" y="6015038"/>
          <p14:tracePt t="15197" x="1928813" y="6010275"/>
          <p14:tracePt t="15198" x="1928813" y="6005513"/>
          <p14:tracePt t="15213" x="1924050" y="5962650"/>
          <p14:tracePt t="15229" x="1924050" y="5915025"/>
          <p14:tracePt t="15232" x="1924050" y="5905500"/>
          <p14:tracePt t="15247" x="1933575" y="5867400"/>
          <p14:tracePt t="15263" x="1947863" y="5829300"/>
          <p14:tracePt t="15264" x="1952625" y="5829300"/>
          <p14:tracePt t="15280" x="1971675" y="5800725"/>
          <p14:tracePt t="15296" x="2014538" y="5776913"/>
          <p14:tracePt t="15298" x="2024063" y="5776913"/>
          <p14:tracePt t="15299" x="2028825" y="5776913"/>
          <p14:tracePt t="15313" x="2109788" y="5757863"/>
          <p14:tracePt t="15330" x="2262188" y="5734050"/>
          <p14:tracePt t="15331" x="2271713" y="5734050"/>
          <p14:tracePt t="15332" x="2286000" y="5734050"/>
          <p14:tracePt t="15346" x="2438400" y="5715000"/>
          <p14:tracePt t="15363" x="2652713" y="5700713"/>
          <p14:tracePt t="15364" x="2667000" y="5700713"/>
          <p14:tracePt t="15365" x="2676525" y="5700713"/>
          <p14:tracePt t="15366" x="2690813" y="5700713"/>
          <p14:tracePt t="15380" x="2890838" y="5700713"/>
          <p14:tracePt t="15396" x="3133725" y="5710238"/>
          <p14:tracePt t="15398" x="3162300" y="5710238"/>
          <p14:tracePt t="15399" x="3181350" y="5710238"/>
          <p14:tracePt t="15413" x="3390900" y="5715000"/>
          <p14:tracePt t="15430" x="3652838" y="5724525"/>
          <p14:tracePt t="15432" x="3686175" y="5724525"/>
          <p14:tracePt t="15433" x="3700463" y="5724525"/>
          <p14:tracePt t="15446" x="3905250" y="5729288"/>
          <p14:tracePt t="15450" x="3971925" y="5729288"/>
          <p14:tracePt t="15463" x="4200525" y="5738813"/>
          <p14:tracePt t="15482" x="4533900" y="5762625"/>
          <p14:tracePt t="15483" x="4572000" y="5762625"/>
          <p14:tracePt t="15497" x="4814888" y="5781675"/>
          <p14:tracePt t="15514" x="5053013" y="5805488"/>
          <p14:tracePt t="15515" x="5067300" y="5805488"/>
          <p14:tracePt t="15532" x="5233988" y="5824538"/>
          <p14:tracePt t="15547" x="5367338" y="5848350"/>
          <p14:tracePt t="15548" x="5372100" y="5853113"/>
          <p14:tracePt t="15549" x="5376863" y="5853113"/>
          <p14:tracePt t="15563" x="5453063" y="5872163"/>
          <p14:tracePt t="15580" x="5500688" y="5891213"/>
          <p14:tracePt t="15597" x="5505450" y="5895975"/>
          <p14:tracePt t="15630" x="5524500" y="5934075"/>
          <p14:tracePt t="15647" x="5572125" y="5995988"/>
          <p14:tracePt t="15648" x="5572125" y="6000750"/>
          <p14:tracePt t="15663" x="5605463" y="6038850"/>
          <p14:tracePt t="15680" x="5624513" y="6076950"/>
          <p14:tracePt t="15697" x="5629275" y="6124575"/>
          <p14:tracePt t="15713" x="5614988" y="6181725"/>
          <p14:tracePt t="15715" x="5614988" y="6191250"/>
          <p14:tracePt t="15731" x="5553075" y="6257925"/>
          <p14:tracePt t="15747" x="5443538" y="6319838"/>
          <p14:tracePt t="15749" x="5424488" y="6329363"/>
          <p14:tracePt t="15764" x="5262563" y="6376988"/>
          <p14:tracePt t="15780" x="5053013" y="6415088"/>
          <p14:tracePt t="15781" x="5038725" y="6415088"/>
          <p14:tracePt t="15797" x="4824413" y="6429375"/>
          <p14:tracePt t="15814" x="4586288" y="6434138"/>
          <p14:tracePt t="15831" x="4352925" y="6419850"/>
          <p14:tracePt t="15847" x="4157663" y="6396038"/>
          <p14:tracePt t="15848" x="4143375" y="6391275"/>
          <p14:tracePt t="15849" x="4133850" y="6391275"/>
          <p14:tracePt t="15864" x="3967163" y="6372225"/>
          <p14:tracePt t="15880" x="3810000" y="6362700"/>
          <p14:tracePt t="15882" x="3790950" y="6357938"/>
          <p14:tracePt t="15883" x="3781425" y="6357938"/>
          <p14:tracePt t="15897" x="3652838" y="6343650"/>
          <p14:tracePt t="15914" x="3481388" y="6319838"/>
          <p14:tracePt t="15915" x="3471863" y="6319838"/>
          <p14:tracePt t="15916" x="3462338" y="6315075"/>
          <p14:tracePt t="15931" x="3295650" y="6286500"/>
          <p14:tracePt t="15947" x="3128963" y="6267450"/>
          <p14:tracePt t="15949" x="3105150" y="6262688"/>
          <p14:tracePt t="15950" x="3095625" y="6262688"/>
          <p14:tracePt t="15964" x="2967038" y="6253163"/>
          <p14:tracePt t="15981" x="2828925" y="6238875"/>
          <p14:tracePt t="15983" x="2814638" y="6238875"/>
          <p14:tracePt t="15984" x="2805113" y="6238875"/>
          <p14:tracePt t="15997" x="2724150" y="6224588"/>
          <p14:tracePt t="16014" x="2643188" y="6205538"/>
          <p14:tracePt t="16015" x="2638425" y="6205538"/>
          <p14:tracePt t="16031" x="2600325" y="6191250"/>
          <p14:tracePt t="16047" x="2566988" y="6172200"/>
          <p14:tracePt t="16049" x="2562225" y="6167438"/>
          <p14:tracePt t="16050" x="2557463" y="6167438"/>
          <p14:tracePt t="16064" x="2519363" y="6148388"/>
          <p14:tracePt t="16081" x="2466975" y="6124575"/>
          <p14:tracePt t="16083" x="2462213" y="6124575"/>
          <p14:tracePt t="16084" x="2462213" y="6119813"/>
          <p14:tracePt t="16098" x="2419350" y="6100763"/>
          <p14:tracePt t="16114" x="2366963" y="6072188"/>
          <p14:tracePt t="16116" x="2357438" y="6067425"/>
          <p14:tracePt t="16117" x="2357438" y="6062663"/>
          <p14:tracePt t="16131" x="2309813" y="6034088"/>
          <p14:tracePt t="16148" x="2262188" y="6005513"/>
          <p14:tracePt t="16164" x="2233613" y="5986463"/>
          <p14:tracePt t="16181" x="2219325" y="5976938"/>
          <p14:tracePt t="16183" x="2214563" y="5976938"/>
          <p14:tracePt t="16216" x="2214563" y="5972175"/>
          <p14:tracePt t="16218" x="2209800" y="5972175"/>
          <p14:tracePt t="16231" x="2205038" y="5962650"/>
          <p14:tracePt t="16248" x="2195513" y="5924550"/>
          <p14:tracePt t="16264" x="2195513" y="5891213"/>
          <p14:tracePt t="16281" x="2205038" y="5862638"/>
          <p14:tracePt t="16283" x="2205038" y="5857875"/>
          <p14:tracePt t="16298" x="2214563" y="5838825"/>
          <p14:tracePt t="16315" x="2219325" y="5829300"/>
          <p14:tracePt t="16336" x="2219325" y="5824538"/>
          <p14:tracePt t="16408" x="0" y="0"/>
        </p14:tracePtLst>
        <p14:tracePtLst>
          <p14:tracePt t="18397" x="2014538" y="5143500"/>
          <p14:tracePt t="18498" x="2019300" y="5143500"/>
          <p14:tracePt t="18507" x="2024063" y="5143500"/>
          <p14:tracePt t="18513" x="2028825" y="5143500"/>
          <p14:tracePt t="18518" x="2033588" y="5143500"/>
          <p14:tracePt t="18535" x="2057400" y="5143500"/>
          <p14:tracePt t="18552" x="2085975" y="5143500"/>
          <p14:tracePt t="18569" x="2119313" y="5143500"/>
          <p14:tracePt t="18585" x="2152650" y="5143500"/>
          <p14:tracePt t="18587" x="2157413" y="5143500"/>
          <p14:tracePt t="18602" x="2190750" y="5143500"/>
          <p14:tracePt t="18619" x="2238375" y="5143500"/>
          <p14:tracePt t="18620" x="2243138" y="5143500"/>
          <p14:tracePt t="18635" x="2290763" y="5138738"/>
          <p14:tracePt t="18652" x="2362200" y="5138738"/>
          <p14:tracePt t="18653" x="2366963" y="5138738"/>
          <p14:tracePt t="18654" x="2371725" y="5138738"/>
          <p14:tracePt t="18669" x="2438400" y="5133975"/>
          <p14:tracePt t="18686" x="2505075" y="5133975"/>
          <p14:tracePt t="18687" x="2509838" y="5133975"/>
          <p14:tracePt t="18702" x="2552700" y="5138738"/>
          <p14:tracePt t="18719" x="2590800" y="5143500"/>
          <p14:tracePt t="18720" x="2595563" y="5143500"/>
          <p14:tracePt t="18722" x="2600325" y="5143500"/>
          <p14:tracePt t="18736" x="2628900" y="5143500"/>
          <p14:tracePt t="18752" x="2667000" y="5143500"/>
          <p14:tracePt t="18754" x="2671763" y="5143500"/>
          <p14:tracePt t="18769" x="2714625" y="5138738"/>
          <p14:tracePt t="18786" x="2767013" y="5133975"/>
          <p14:tracePt t="18787" x="2771775" y="5133975"/>
          <p14:tracePt t="18788" x="2776538" y="5133975"/>
          <p14:tracePt t="18802" x="2833688" y="5129213"/>
          <p14:tracePt t="18819" x="2905125" y="5119688"/>
          <p14:tracePt t="18820" x="2909888" y="5119688"/>
          <p14:tracePt t="18821" x="2914650" y="5119688"/>
          <p14:tracePt t="18822" x="2919413" y="5119688"/>
          <p14:tracePt t="18836" x="2981325" y="5114925"/>
          <p14:tracePt t="18853" x="3052763" y="5114925"/>
          <p14:tracePt t="18855" x="3062288" y="5114925"/>
          <p14:tracePt t="18856" x="3067050" y="5114925"/>
          <p14:tracePt t="18869" x="3119438" y="5110163"/>
          <p14:tracePt t="18886" x="3195638" y="5105400"/>
          <p14:tracePt t="18888" x="3200400" y="5100638"/>
          <p14:tracePt t="18904" x="3262313" y="5095875"/>
          <p14:tracePt t="18919" x="3324225" y="5081588"/>
          <p14:tracePt t="18921" x="3333750" y="5081588"/>
          <p14:tracePt t="18922" x="3338513" y="5081588"/>
          <p14:tracePt t="18936" x="3395663" y="5072063"/>
          <p14:tracePt t="18953" x="3471863" y="5057775"/>
          <p14:tracePt t="18954" x="3476625" y="5053013"/>
          <p14:tracePt t="18955" x="3481388" y="5053013"/>
          <p14:tracePt t="18969" x="3543300" y="5043488"/>
          <p14:tracePt t="18986" x="3609975" y="5029200"/>
          <p14:tracePt t="18987" x="3614738" y="5029200"/>
          <p14:tracePt t="18989" x="3624263" y="5029200"/>
          <p14:tracePt t="18990" x="3629025" y="5029200"/>
          <p14:tracePt t="19003" x="3676650" y="5019675"/>
          <p14:tracePt t="19020" x="3733800" y="5010150"/>
          <p14:tracePt t="19021" x="3738563" y="5010150"/>
          <p14:tracePt t="19022" x="3743325" y="5005388"/>
          <p14:tracePt t="19036" x="3781425" y="5000625"/>
          <p14:tracePt t="19053" x="3824288" y="4991100"/>
          <p14:tracePt t="19055" x="3829050" y="4991100"/>
          <p14:tracePt t="19056" x="3833813" y="4991100"/>
          <p14:tracePt t="19069" x="3867150" y="4986338"/>
          <p14:tracePt t="19086" x="3905250" y="4976813"/>
          <p14:tracePt t="19103" x="3943350" y="4972050"/>
          <p14:tracePt t="19120" x="3981450" y="4962525"/>
          <p14:tracePt t="19123" x="3986213" y="4962525"/>
          <p14:tracePt t="19136" x="4019550" y="4957763"/>
          <p14:tracePt t="19153" x="4057650" y="4953000"/>
          <p14:tracePt t="19154" x="4062413" y="4953000"/>
          <p14:tracePt t="19170" x="4095750" y="4953000"/>
          <p14:tracePt t="19186" x="4138613" y="4948238"/>
          <p14:tracePt t="19188" x="4148138" y="4943475"/>
          <p14:tracePt t="19203" x="4200525" y="4938713"/>
          <p14:tracePt t="19220" x="4267200" y="4924425"/>
          <p14:tracePt t="19222" x="4271963" y="4924425"/>
          <p14:tracePt t="19223" x="4276725" y="4919663"/>
          <p14:tracePt t="19237" x="4319588" y="4910138"/>
          <p14:tracePt t="19253" x="4357688" y="4905375"/>
          <p14:tracePt t="19270" x="4376738" y="4900613"/>
          <p14:tracePt t="19287" x="4391025" y="4895850"/>
          <p14:tracePt t="19303" x="4414838" y="4891088"/>
          <p14:tracePt t="19320" x="4457700" y="4876800"/>
          <p14:tracePt t="19322" x="4462463" y="4872038"/>
          <p14:tracePt t="19337" x="4495800" y="4857750"/>
          <p14:tracePt t="19354" x="4533900" y="4848225"/>
          <p14:tracePt t="19355" x="4533900" y="4843463"/>
          <p14:tracePt t="19356" x="4538663" y="4843463"/>
          <p14:tracePt t="19370" x="4562475" y="4833938"/>
          <p14:tracePt t="19387" x="4595813" y="4824413"/>
          <p14:tracePt t="19388" x="4600575" y="4824413"/>
          <p14:tracePt t="19404" x="4629150" y="4819650"/>
          <p14:tracePt t="19420" x="4667250" y="4805363"/>
          <p14:tracePt t="19423" x="4672013" y="4805363"/>
          <p14:tracePt t="19437" x="4700588" y="4791075"/>
          <p14:tracePt t="19454" x="4743450" y="4776788"/>
          <p14:tracePt t="19455" x="4748213" y="4776788"/>
          <p14:tracePt t="19470" x="4791075" y="4762500"/>
          <p14:tracePt t="19487" x="4848225" y="4748213"/>
          <p14:tracePt t="19489" x="4857750" y="4748213"/>
          <p14:tracePt t="19490" x="4862513" y="4743450"/>
          <p14:tracePt t="19504" x="4910138" y="4733925"/>
          <p14:tracePt t="19520" x="4967288" y="4719638"/>
          <p14:tracePt t="19523" x="4976813" y="4714875"/>
          <p14:tracePt t="19524" x="4976813" y="4710113"/>
          <p14:tracePt t="19537" x="5019675" y="4695825"/>
          <p14:tracePt t="19554" x="5053013" y="4686300"/>
          <p14:tracePt t="19556" x="5057775" y="4681538"/>
          <p14:tracePt t="19570" x="5081588" y="4672013"/>
          <p14:tracePt t="19587" x="5110163" y="4657725"/>
          <p14:tracePt t="19590" x="5119688" y="4652963"/>
          <p14:tracePt t="19606" x="5148263" y="4633913"/>
          <p14:tracePt t="19607" x="5153025" y="4629150"/>
          <p14:tracePt t="19620" x="5186363" y="4610100"/>
          <p14:tracePt t="19639" x="5233988" y="4581525"/>
          <p14:tracePt t="19640" x="5238750" y="4576763"/>
          <p14:tracePt t="19641" x="5243513" y="4576763"/>
          <p14:tracePt t="19654" x="5281613" y="4552950"/>
          <p14:tracePt t="19672" x="5329238" y="4533900"/>
          <p14:tracePt t="19674" x="5338763" y="4529138"/>
          <p14:tracePt t="19687" x="5376863" y="4510088"/>
          <p14:tracePt t="19705" x="5429250" y="4495800"/>
          <p14:tracePt t="19706" x="5434013" y="4491038"/>
          <p14:tracePt t="19707" x="5438775" y="4491038"/>
          <p14:tracePt t="19721" x="5476875" y="4481513"/>
          <p14:tracePt t="19722" x="5481638" y="4476750"/>
          <p14:tracePt t="19738" x="5519738" y="4467225"/>
          <p14:tracePt t="19739" x="5524500" y="4467225"/>
          <p14:tracePt t="19754" x="5553075" y="4457700"/>
          <p14:tracePt t="19771" x="5581650" y="4448175"/>
          <p14:tracePt t="19787" x="5605463" y="4443413"/>
          <p14:tracePt t="19804" x="5638800" y="4433888"/>
          <p14:tracePt t="19805" x="5643563" y="4429125"/>
          <p14:tracePt t="19821" x="5681663" y="4419600"/>
          <p14:tracePt t="19838" x="5729288" y="4405313"/>
          <p14:tracePt t="19840" x="5734050" y="4405313"/>
          <p14:tracePt t="19854" x="5767388" y="4391025"/>
          <p14:tracePt t="19871" x="5810250" y="4371975"/>
          <p14:tracePt t="19872" x="5815013" y="4367213"/>
          <p14:tracePt t="19888" x="5857875" y="4343400"/>
          <p14:tracePt t="19904" x="5900738" y="4310063"/>
          <p14:tracePt t="19905" x="5905500" y="4310063"/>
          <p14:tracePt t="19921" x="5953125" y="4286250"/>
          <p14:tracePt t="19938" x="6010275" y="4252913"/>
          <p14:tracePt t="19939" x="6015038" y="4252913"/>
          <p14:tracePt t="19940" x="6019800" y="4248150"/>
          <p14:tracePt t="19954" x="6076950" y="4214813"/>
          <p14:tracePt t="19971" x="6143625" y="4181475"/>
          <p14:tracePt t="19972" x="6148388" y="4181475"/>
          <p14:tracePt t="19973" x="6153150" y="4181475"/>
          <p14:tracePt t="19988" x="6200775" y="4157663"/>
          <p14:tracePt t="20005" x="6262688" y="4124325"/>
          <p14:tracePt t="20005" x="6272213" y="4124325"/>
          <p14:tracePt t="20021" x="6338888" y="4081463"/>
          <p14:tracePt t="20038" x="6424613" y="4024313"/>
          <p14:tracePt t="20039" x="6429375" y="4019550"/>
          <p14:tracePt t="20040" x="6434138" y="4014788"/>
          <p14:tracePt t="20041" x="6438900" y="4014788"/>
          <p14:tracePt t="20055" x="6500813" y="3971925"/>
          <p14:tracePt t="20072" x="6562725" y="3924300"/>
          <p14:tracePt t="20073" x="6567488" y="3924300"/>
          <p14:tracePt t="20074" x="6567488" y="3919538"/>
          <p14:tracePt t="20088" x="6615113" y="3890963"/>
          <p14:tracePt t="20105" x="6657975" y="3857625"/>
          <p14:tracePt t="20107" x="6667500" y="3857625"/>
          <p14:tracePt t="20108" x="6667500" y="3852863"/>
          <p14:tracePt t="20121" x="6696075" y="3833813"/>
          <p14:tracePt t="20138" x="6729413" y="3805238"/>
          <p14:tracePt t="20140" x="6734175" y="3800475"/>
          <p14:tracePt t="20141" x="6738938" y="3800475"/>
          <p14:tracePt t="20155" x="6767513" y="3776663"/>
          <p14:tracePt t="20172" x="6805613" y="3752850"/>
          <p14:tracePt t="20173" x="6805613" y="3748088"/>
          <p14:tracePt t="20174" x="6810375" y="3748088"/>
          <p14:tracePt t="20188" x="6843713" y="3719513"/>
          <p14:tracePt t="20205" x="6891338" y="3686175"/>
          <p14:tracePt t="20206" x="6896100" y="3681413"/>
          <p14:tracePt t="20222" x="6948488" y="3648075"/>
          <p14:tracePt t="20223" x="6953250" y="3643313"/>
          <p14:tracePt t="20238" x="7010400" y="3605213"/>
          <p14:tracePt t="20240" x="7019925" y="3600450"/>
          <p14:tracePt t="20255" x="7077075" y="3562350"/>
          <p14:tracePt t="20272" x="7129463" y="3524250"/>
          <p14:tracePt t="20273" x="7134225" y="3524250"/>
          <p14:tracePt t="20274" x="7134225" y="3519488"/>
          <p14:tracePt t="20288" x="7172325" y="3495675"/>
          <p14:tracePt t="20305" x="7210425" y="3467100"/>
          <p14:tracePt t="20307" x="7215188" y="3467100"/>
          <p14:tracePt t="20308" x="7219950" y="3462338"/>
          <p14:tracePt t="20322" x="7248525" y="3448050"/>
          <p14:tracePt t="20338" x="7291388" y="3429000"/>
          <p14:tracePt t="20341" x="7296150" y="3424238"/>
          <p14:tracePt t="20342" x="7300913" y="3424238"/>
          <p14:tracePt t="20355" x="7334250" y="3409950"/>
          <p14:tracePt t="20372" x="7367588" y="3395663"/>
          <p14:tracePt t="20374" x="7377113" y="3395663"/>
          <p14:tracePt t="20389" x="7400925" y="3381375"/>
          <p14:tracePt t="20405" x="7434263" y="3367088"/>
          <p14:tracePt t="20407" x="7439025" y="3367088"/>
          <p14:tracePt t="20408" x="7443788" y="3367088"/>
          <p14:tracePt t="20422" x="7481888" y="3348038"/>
          <p14:tracePt t="20439" x="7539038" y="3328988"/>
          <p14:tracePt t="20440" x="7543800" y="3328988"/>
          <p14:tracePt t="20441" x="7543800" y="3324225"/>
          <p14:tracePt t="20442" x="7548563" y="3324225"/>
          <p14:tracePt t="20455" x="7586663" y="3305175"/>
          <p14:tracePt t="20472" x="7634288" y="3276600"/>
          <p14:tracePt t="20473" x="7639050" y="3271838"/>
          <p14:tracePt t="20474" x="7643813" y="3271838"/>
          <p14:tracePt t="20489" x="7691438" y="3243263"/>
          <p14:tracePt t="20505" x="7739063" y="3214688"/>
          <p14:tracePt t="20507" x="7743825" y="3209925"/>
          <p14:tracePt t="20522" x="7786688" y="3186113"/>
          <p14:tracePt t="20539" x="7834313" y="3162300"/>
          <p14:tracePt t="20541" x="7834313" y="3157538"/>
          <p14:tracePt t="20556" x="7872413" y="3138488"/>
          <p14:tracePt t="20557" x="7872413" y="3133725"/>
          <p14:tracePt t="20572" x="7896225" y="3119438"/>
          <p14:tracePt t="20574" x="7900988" y="3119438"/>
          <p14:tracePt t="20575" x="7900988" y="3114675"/>
          <p14:tracePt t="20591" x="7924800" y="3100388"/>
          <p14:tracePt t="20607" x="7953375" y="3081338"/>
          <p14:tracePt t="20608" x="7958138" y="3081338"/>
          <p14:tracePt t="20622" x="7996238" y="3052763"/>
          <p14:tracePt t="20639" x="8043863" y="3014663"/>
          <p14:tracePt t="20641" x="8053388" y="3009900"/>
          <p14:tracePt t="20656" x="8096250" y="2971800"/>
          <p14:tracePt t="20672" x="8143875" y="2933700"/>
          <p14:tracePt t="20674" x="8153400" y="2928938"/>
          <p14:tracePt t="20675" x="8153400" y="2924175"/>
          <p14:tracePt t="20689" x="8191500" y="2895600"/>
          <p14:tracePt t="20706" x="8229600" y="2862263"/>
          <p14:tracePt t="20707" x="8234363" y="2862263"/>
          <p14:tracePt t="20708" x="8239125" y="2857500"/>
          <p14:tracePt t="20722" x="8262938" y="2838450"/>
          <p14:tracePt t="20725" x="8267700" y="2833688"/>
          <p14:tracePt t="20739" x="8281988" y="2819400"/>
          <p14:tracePt t="20756" x="8286750" y="2809875"/>
          <p14:tracePt t="20773" x="8296275" y="2805113"/>
          <p14:tracePt t="20774" x="8301038" y="2805113"/>
          <p14:tracePt t="20789" x="8315325" y="2795588"/>
          <p14:tracePt t="20806" x="8339138" y="2781300"/>
          <p14:tracePt t="20823" x="8362950" y="2771775"/>
          <p14:tracePt t="20840" x="8396288" y="2757488"/>
          <p14:tracePt t="20856" x="8429625" y="2747963"/>
          <p14:tracePt t="20873" x="8472488" y="2738438"/>
          <p14:tracePt t="20890" x="8505825" y="2728913"/>
          <p14:tracePt t="20906" x="8529638" y="2724150"/>
          <p14:tracePt t="20908" x="8534400" y="2719388"/>
          <p14:tracePt t="20923" x="8543925" y="2719388"/>
          <p14:tracePt t="20940" x="8558213" y="2714625"/>
          <p14:tracePt t="20956" x="8562975" y="2714625"/>
          <p14:tracePt t="21126" x="0" y="0"/>
        </p14:tracePtLst>
        <p14:tracePtLst>
          <p14:tracePt t="24476" x="10501313" y="5357813"/>
          <p14:tracePt t="24481" x="10506075" y="5357813"/>
          <p14:tracePt t="24496" x="10539413" y="5357813"/>
          <p14:tracePt t="24499" x="10544175" y="5357813"/>
          <p14:tracePt t="24500" x="10548938" y="5357813"/>
          <p14:tracePt t="24513" x="10587038" y="5353050"/>
          <p14:tracePt t="24529" x="10625138" y="5348288"/>
          <p14:tracePt t="24531" x="10629900" y="5348288"/>
          <p14:tracePt t="24546" x="10653713" y="5343525"/>
          <p14:tracePt t="24563" x="10677525" y="5343525"/>
          <p14:tracePt t="24579" x="10706100" y="5348288"/>
          <p14:tracePt t="24596" x="10729913" y="5357813"/>
          <p14:tracePt t="24613" x="10734675" y="5367338"/>
          <p14:tracePt t="24630" x="10744200" y="5381625"/>
          <p14:tracePt t="24632" x="10748963" y="5381625"/>
          <p14:tracePt t="24646" x="10753725" y="5400675"/>
          <p14:tracePt t="24663" x="10753725" y="5443538"/>
          <p14:tracePt t="24666" x="10753725" y="5453063"/>
          <p14:tracePt t="24680" x="10748963" y="5491163"/>
          <p14:tracePt t="24696" x="10729913" y="5534025"/>
          <p14:tracePt t="24698" x="10729913" y="5538788"/>
          <p14:tracePt t="24699" x="10725150" y="5538788"/>
          <p14:tracePt t="24700" x="10725150" y="5543550"/>
          <p14:tracePt t="24713" x="10696575" y="5567363"/>
          <p14:tracePt t="24730" x="10648950" y="5595938"/>
          <p14:tracePt t="24732" x="10639425" y="5595938"/>
          <p14:tracePt t="24733" x="10634663" y="5595938"/>
          <p14:tracePt t="24746" x="10587038" y="5605463"/>
          <p14:tracePt t="24763" x="10510838" y="5610225"/>
          <p14:tracePt t="24780" x="10453688" y="5605463"/>
          <p14:tracePt t="24796" x="10415588" y="5586413"/>
          <p14:tracePt t="24798" x="10410825" y="5586413"/>
          <p14:tracePt t="24813" x="10382250" y="5553075"/>
          <p14:tracePt t="24830" x="10363200" y="5491163"/>
          <p14:tracePt t="24831" x="10363200" y="5486400"/>
          <p14:tracePt t="24832" x="10363200" y="5481638"/>
          <p14:tracePt t="24833" x="10363200" y="5476875"/>
          <p14:tracePt t="24847" x="10348913" y="5405438"/>
          <p14:tracePt t="24863" x="10358438" y="5319713"/>
          <p14:tracePt t="24865" x="10363200" y="5305425"/>
          <p14:tracePt t="24866" x="10363200" y="5300663"/>
          <p14:tracePt t="24880" x="10410825" y="5238750"/>
          <p14:tracePt t="24897" x="10501313" y="5176838"/>
          <p14:tracePt t="24899" x="10515600" y="5172075"/>
          <p14:tracePt t="24913" x="10582275" y="5143500"/>
          <p14:tracePt t="24930" x="10653713" y="5129213"/>
          <p14:tracePt t="24932" x="10663238" y="5129213"/>
          <p14:tracePt t="24947" x="10701338" y="5133975"/>
          <p14:tracePt t="24963" x="10753725" y="5172075"/>
          <p14:tracePt t="24966" x="10763250" y="5186363"/>
          <p14:tracePt t="24980" x="10806113" y="5248275"/>
          <p14:tracePt t="24997" x="10834688" y="5319713"/>
          <p14:tracePt t="25000" x="10839450" y="5334000"/>
          <p14:tracePt t="25001" x="10839450" y="5338763"/>
          <p14:tracePt t="25014" x="10844213" y="5386388"/>
          <p14:tracePt t="25030" x="10820400" y="5453063"/>
          <p14:tracePt t="25032" x="10810875" y="5462588"/>
          <p14:tracePt t="25047" x="10753725" y="5495925"/>
          <p14:tracePt t="25064" x="10677525" y="5519738"/>
          <p14:tracePt t="25066" x="10668000" y="5519738"/>
          <p14:tracePt t="25080" x="10625138" y="5524500"/>
          <p14:tracePt t="25097" x="10587038" y="5519738"/>
          <p14:tracePt t="25100" x="10582275" y="5519738"/>
          <p14:tracePt t="25101" x="0" y="0"/>
        </p14:tracePtLst>
        <p14:tracePtLst>
          <p14:tracePt t="25477" x="8134350" y="5434013"/>
          <p14:tracePt t="25480" x="8129588" y="5424488"/>
          <p14:tracePt t="25482" x="8129588" y="5419725"/>
          <p14:tracePt t="25499" x="8115300" y="5381625"/>
          <p14:tracePt t="25514" x="8096250" y="5348288"/>
          <p14:tracePt t="25515" x="8096250" y="5343525"/>
          <p14:tracePt t="25516" x="8096250" y="5338763"/>
          <p14:tracePt t="25531" x="8086725" y="5324475"/>
          <p14:tracePt t="25548" x="8081963" y="5319713"/>
          <p14:tracePt t="25564" x="8077200" y="5305425"/>
          <p14:tracePt t="25581" x="8067675" y="5276850"/>
          <p14:tracePt t="25583" x="8067675" y="5272088"/>
          <p14:tracePt t="25584" x="8067675" y="5267325"/>
          <p14:tracePt t="25598" x="8072438" y="5224463"/>
          <p14:tracePt t="25615" x="8124825" y="5195888"/>
          <p14:tracePt t="25631" x="8196263" y="5176838"/>
          <p14:tracePt t="25648" x="8305800" y="5167313"/>
          <p14:tracePt t="25650" x="8315325" y="5167313"/>
          <p14:tracePt t="25651" x="8324850" y="5167313"/>
          <p14:tracePt t="25665" x="8401050" y="5176838"/>
          <p14:tracePt t="25681" x="8453438" y="5205413"/>
          <p14:tracePt t="25683" x="8453438" y="5210175"/>
          <p14:tracePt t="25684" x="8458200" y="5210175"/>
          <p14:tracePt t="25698" x="8472488" y="5248275"/>
          <p14:tracePt t="25715" x="8472488" y="5319713"/>
          <p14:tracePt t="25716" x="8467725" y="5324475"/>
          <p14:tracePt t="25717" x="8467725" y="5329238"/>
          <p14:tracePt t="25731" x="8429625" y="5405438"/>
          <p14:tracePt t="25748" x="8343900" y="5476875"/>
          <p14:tracePt t="25749" x="8339138" y="5481638"/>
          <p14:tracePt t="25750" x="8334375" y="5486400"/>
          <p14:tracePt t="25765" x="8224838" y="5529263"/>
          <p14:tracePt t="25782" x="8072438" y="5548313"/>
          <p14:tracePt t="25783" x="8062913" y="5548313"/>
          <p14:tracePt t="25784" x="8053388" y="5548313"/>
          <p14:tracePt t="25798" x="7915275" y="5548313"/>
          <p14:tracePt t="25815" x="7772400" y="5524500"/>
          <p14:tracePt t="25816" x="7762875" y="5519738"/>
          <p14:tracePt t="25817" x="7758113" y="5519738"/>
          <p14:tracePt t="25832" x="7696200" y="5486400"/>
          <p14:tracePt t="25848" x="7672388" y="5443538"/>
          <p14:tracePt t="25851" x="7667625" y="5429250"/>
          <p14:tracePt t="25865" x="7667625" y="5367338"/>
          <p14:tracePt t="25882" x="7681913" y="5281613"/>
          <p14:tracePt t="25883" x="7686675" y="5276850"/>
          <p14:tracePt t="25884" x="7691438" y="5272088"/>
          <p14:tracePt t="25899" x="7739063" y="5200650"/>
          <p14:tracePt t="25915" x="7829550" y="5138738"/>
          <p14:tracePt t="25918" x="7848600" y="5129213"/>
          <p14:tracePt t="25919" x="7858125" y="5129213"/>
          <p14:tracePt t="25932" x="7962900" y="5105400"/>
          <p14:tracePt t="25948" x="8105775" y="5095875"/>
          <p14:tracePt t="25951" x="8129588" y="5095875"/>
          <p14:tracePt t="25952" x="8139113" y="5095875"/>
          <p14:tracePt t="25965" x="8239125" y="5119688"/>
          <p14:tracePt t="25982" x="8334375" y="5172075"/>
          <p14:tracePt t="25984" x="8343900" y="5181600"/>
          <p14:tracePt t="25985" x="8348663" y="5186363"/>
          <p14:tracePt t="25999" x="8386763" y="5253038"/>
          <p14:tracePt t="26015" x="8396288" y="5343525"/>
          <p14:tracePt t="26017" x="8396288" y="5357813"/>
          <p14:tracePt t="26018" x="8396288" y="5367338"/>
          <p14:tracePt t="26032" x="8367713" y="5443538"/>
          <p14:tracePt t="26049" x="8305800" y="5519738"/>
          <p14:tracePt t="26050" x="8301038" y="5524500"/>
          <p14:tracePt t="26051" x="8296275" y="5524500"/>
          <p14:tracePt t="26065" x="8220075" y="5557838"/>
          <p14:tracePt t="26082" x="8101013" y="5572125"/>
          <p14:tracePt t="26083" x="8096250" y="5572125"/>
          <p14:tracePt t="26084" x="8086725" y="5572125"/>
          <p14:tracePt t="26085" x="8081963" y="5572125"/>
          <p14:tracePt t="26099" x="7967663" y="5553075"/>
          <p14:tracePt t="26116" x="7843838" y="5519738"/>
          <p14:tracePt t="26117" x="7839075" y="5519738"/>
          <p14:tracePt t="26118" x="7834313" y="5514975"/>
          <p14:tracePt t="26132" x="7786688" y="5495925"/>
          <p14:tracePt t="26149" x="7767638" y="5476875"/>
          <p14:tracePt t="26166" x="7767638" y="5424488"/>
          <p14:tracePt t="26182" x="7772400" y="5367338"/>
          <p14:tracePt t="26184" x="7772400" y="5362575"/>
          <p14:tracePt t="26185" x="7772400" y="5357813"/>
          <p14:tracePt t="26186" x="7777163" y="5353050"/>
          <p14:tracePt t="26199" x="7791450" y="5305425"/>
          <p14:tracePt t="26216" x="7829550" y="5248275"/>
          <p14:tracePt t="26217" x="7834313" y="5243513"/>
          <p14:tracePt t="26232" x="7896225" y="5200650"/>
          <p14:tracePt t="26249" x="7996238" y="5167313"/>
          <p14:tracePt t="26251" x="8010525" y="5167313"/>
          <p14:tracePt t="26252" x="8015288" y="5167313"/>
          <p14:tracePt t="26266" x="8105775" y="5153025"/>
          <p14:tracePt t="26283" x="8205788" y="5153025"/>
          <p14:tracePt t="26284" x="8210550" y="5153025"/>
          <p14:tracePt t="26285" x="8215313" y="5157788"/>
          <p14:tracePt t="26286" x="8220075" y="5157788"/>
          <p14:tracePt t="26299" x="8281988" y="5176838"/>
          <p14:tracePt t="26316" x="8348663" y="5229225"/>
          <p14:tracePt t="26317" x="8348663" y="5233988"/>
          <p14:tracePt t="26318" x="8353425" y="5238750"/>
          <p14:tracePt t="26333" x="8386763" y="5295900"/>
          <p14:tracePt t="26349" x="8401050" y="5381625"/>
          <p14:tracePt t="26351" x="8401050" y="5391150"/>
          <p14:tracePt t="26352" x="8401050" y="5400675"/>
          <p14:tracePt t="26366" x="8386763" y="5476875"/>
          <p14:tracePt t="26383" x="8320088" y="5553075"/>
          <p14:tracePt t="26384" x="8310563" y="5557838"/>
          <p14:tracePt t="26385" x="8305800" y="5562600"/>
          <p14:tracePt t="26399" x="8215313" y="5605463"/>
          <p14:tracePt t="26416" x="8091488" y="5629275"/>
          <p14:tracePt t="26418" x="8077200" y="5629275"/>
          <p14:tracePt t="26419" x="8067675" y="5629275"/>
          <p14:tracePt t="26420" x="8062913" y="5629275"/>
          <p14:tracePt t="26434" x="7953375" y="5629275"/>
          <p14:tracePt t="26449" x="7834313" y="5605463"/>
          <p14:tracePt t="26451" x="7820025" y="5600700"/>
          <p14:tracePt t="26452" x="7810500" y="5600700"/>
          <p14:tracePt t="26466" x="7700963" y="5562600"/>
          <p14:tracePt t="26483" x="7591425" y="5514975"/>
          <p14:tracePt t="26484" x="7586663" y="5510213"/>
          <p14:tracePt t="26485" x="7581900" y="5510213"/>
          <p14:tracePt t="26486" x="7581900" y="5505450"/>
          <p14:tracePt t="26499" x="7543800" y="5472113"/>
          <p14:tracePt t="26516" x="7524750" y="5391150"/>
          <p14:tracePt t="26518" x="7519988" y="5376863"/>
          <p14:tracePt t="26519" x="7519988" y="5372100"/>
          <p14:tracePt t="26533" x="7524750" y="5286375"/>
          <p14:tracePt t="26550" x="7586663" y="5210175"/>
          <p14:tracePt t="26552" x="7596188" y="5205413"/>
          <p14:tracePt t="26553" x="7600950" y="5200650"/>
          <p14:tracePt t="26566" x="7677150" y="5176838"/>
          <p14:tracePt t="26583" x="7820025" y="5162550"/>
          <p14:tracePt t="26585" x="7839075" y="5162550"/>
          <p14:tracePt t="26586" x="7848600" y="5162550"/>
          <p14:tracePt t="26600" x="7986713" y="5167313"/>
          <p14:tracePt t="26616" x="8148638" y="5195888"/>
          <p14:tracePt t="26619" x="8177213" y="5205413"/>
          <p14:tracePt t="26620" x="8181975" y="5205413"/>
          <p14:tracePt t="26633" x="8272463" y="5248275"/>
          <p14:tracePt t="26650" x="8329613" y="5314950"/>
          <p14:tracePt t="26652" x="8334375" y="5324475"/>
          <p14:tracePt t="26653" x="8334375" y="5329238"/>
          <p14:tracePt t="26669" x="8339138" y="5405438"/>
          <p14:tracePt t="26669" x="8334375" y="5419725"/>
          <p14:tracePt t="26670" x="8334375" y="5424488"/>
          <p14:tracePt t="26683" x="8291513" y="5491163"/>
          <p14:tracePt t="26701" x="8177213" y="5557838"/>
          <p14:tracePt t="26702" x="8167688" y="5557838"/>
          <p14:tracePt t="26703" x="8162925" y="5562600"/>
          <p14:tracePt t="26717" x="8053388" y="5586413"/>
          <p14:tracePt t="26719" x="8039100" y="5586413"/>
          <p14:tracePt t="26733" x="7939088" y="5591175"/>
          <p14:tracePt t="26734" x="7929563" y="5591175"/>
          <p14:tracePt t="26735" x="7924800" y="5591175"/>
          <p14:tracePt t="26750" x="7839075" y="5576888"/>
          <p14:tracePt t="26767" x="7781925" y="5557838"/>
          <p14:tracePt t="26783" x="7772400" y="5557838"/>
          <p14:tracePt t="26800" x="7772400" y="5553075"/>
          <p14:tracePt t="26800" x="0" y="0"/>
        </p14:tracePtLst>
        <p14:tracePtLst>
          <p14:tracePt t="36638" x="5400675" y="5005388"/>
          <p14:tracePt t="36702" x="5405438" y="5005388"/>
          <p14:tracePt t="36704" x="5405438" y="5010150"/>
          <p14:tracePt t="36718" x="5414963" y="5033963"/>
          <p14:tracePt t="36719" x="5414963" y="5038725"/>
          <p14:tracePt t="36735" x="5438775" y="5072063"/>
          <p14:tracePt t="36751" x="5472113" y="5105400"/>
          <p14:tracePt t="36753" x="5476875" y="5110163"/>
          <p14:tracePt t="36754" x="5481638" y="5114925"/>
          <p14:tracePt t="36768" x="5519738" y="5148263"/>
          <p14:tracePt t="36785" x="5567363" y="5186363"/>
          <p14:tracePt t="36801" x="5591175" y="5205413"/>
          <p14:tracePt t="36818" x="5595938" y="5214938"/>
          <p14:tracePt t="36835" x="5600700" y="5224463"/>
          <p14:tracePt t="36852" x="5567363" y="5253038"/>
          <p14:tracePt t="36853" x="5562600" y="5257800"/>
          <p14:tracePt t="36868" x="5505450" y="5295900"/>
          <p14:tracePt t="36885" x="5419725" y="5338763"/>
          <p14:tracePt t="36886" x="5414963" y="5343525"/>
          <p14:tracePt t="36887" x="5410200" y="5343525"/>
          <p14:tracePt t="36902" x="5329238" y="5367338"/>
          <p14:tracePt t="36918" x="5229225" y="5376863"/>
          <p14:tracePt t="36920" x="5224463" y="5376863"/>
          <p14:tracePt t="36920" x="5219700" y="5376863"/>
          <p14:tracePt t="36920" x="5214938" y="5376863"/>
          <p14:tracePt t="36935" x="5143500" y="5376863"/>
          <p14:tracePt t="36952" x="5091113" y="5372100"/>
          <p14:tracePt t="36953" x="5086350" y="5372100"/>
          <p14:tracePt t="36968" x="5062538" y="5362575"/>
          <p14:tracePt t="36985" x="5043488" y="5357813"/>
          <p14:tracePt t="36987" x="5038725" y="5357813"/>
          <p14:tracePt t="37002" x="5019675" y="5343525"/>
          <p14:tracePt t="37018" x="5005388" y="5329238"/>
          <p14:tracePt t="37020" x="5000625" y="5329238"/>
          <p14:tracePt t="37035" x="4986338" y="5314950"/>
          <p14:tracePt t="37052" x="4972050" y="5300663"/>
          <p14:tracePt t="37068" x="4962525" y="5291138"/>
          <p14:tracePt t="37085" x="4948238" y="5262563"/>
          <p14:tracePt t="37088" x="4943475" y="5253038"/>
          <p14:tracePt t="37103" x="4933950" y="5219700"/>
          <p14:tracePt t="37119" x="4929188" y="5191125"/>
          <p14:tracePt t="37120" x="4924425" y="5191125"/>
          <p14:tracePt t="37135" x="4924425" y="5167313"/>
          <p14:tracePt t="37152" x="4938713" y="5143500"/>
          <p14:tracePt t="37169" x="4962525" y="5124450"/>
          <p14:tracePt t="37171" x="4967288" y="5124450"/>
          <p14:tracePt t="37172" x="4967288" y="5119688"/>
          <p14:tracePt t="37185" x="4991100" y="5105400"/>
          <p14:tracePt t="37204" x="5033963" y="5091113"/>
          <p14:tracePt t="37204" x="5043488" y="5086350"/>
          <p14:tracePt t="37219" x="5081588" y="5081588"/>
          <p14:tracePt t="37220" x="5086350" y="5081588"/>
          <p14:tracePt t="37237" x="5119688" y="5076825"/>
          <p14:tracePt t="37252" x="5138738" y="5076825"/>
          <p14:tracePt t="37271" x="5167313" y="5091113"/>
          <p14:tracePt t="37286" x="5186363" y="5105400"/>
          <p14:tracePt t="37304" x="5210175" y="5124450"/>
          <p14:tracePt t="37319" x="5224463" y="5153025"/>
          <p14:tracePt t="37337" x="5248275" y="5200650"/>
          <p14:tracePt t="37338" x="5248275" y="5205413"/>
          <p14:tracePt t="37339" x="5253038" y="5205413"/>
          <p14:tracePt t="37352" x="5267325" y="5238750"/>
          <p14:tracePt t="37369" x="5276850" y="5262563"/>
          <p14:tracePt t="37386" x="5281613" y="5281613"/>
          <p14:tracePt t="37403" x="5291138" y="5310188"/>
          <p14:tracePt t="37419" x="5286375" y="5338763"/>
          <p14:tracePt t="37436" x="5267325" y="5372100"/>
          <p14:tracePt t="37437" x="5262563" y="5372100"/>
          <p14:tracePt t="37438" x="5262563" y="5376863"/>
          <p14:tracePt t="37453" x="5229225" y="5395913"/>
          <p14:tracePt t="37469" x="5191125" y="5410200"/>
          <p14:tracePt t="37486" x="5153025" y="5424488"/>
          <p14:tracePt t="37503" x="5110163" y="5429250"/>
          <p14:tracePt t="37519" x="5086350" y="5434013"/>
          <p14:tracePt t="37536" x="5072063" y="5434013"/>
          <p14:tracePt t="37553" x="5067300" y="5434013"/>
          <p14:tracePt t="37569" x="5062538" y="5429250"/>
          <p14:tracePt t="37586" x="5048250" y="5414963"/>
          <p14:tracePt t="37603" x="5029200" y="5391150"/>
          <p14:tracePt t="37604" x="5029200" y="5386388"/>
          <p14:tracePt t="37619" x="5014913" y="5353050"/>
          <p14:tracePt t="37636" x="5000625" y="5300663"/>
          <p14:tracePt t="37653" x="4991100" y="5243513"/>
          <p14:tracePt t="37670" x="4991100" y="5195888"/>
          <p14:tracePt t="37689" x="5005388" y="5148263"/>
          <p14:tracePt t="37690" x="5005388" y="5143500"/>
          <p14:tracePt t="37703" x="5029200" y="5119688"/>
          <p14:tracePt t="37720" x="5062538" y="5095875"/>
          <p14:tracePt t="37736" x="5095875" y="5081588"/>
          <p14:tracePt t="37738" x="5100638" y="5081588"/>
          <p14:tracePt t="37753" x="5143500" y="5076825"/>
          <p14:tracePt t="37770" x="5191125" y="5076825"/>
          <p14:tracePt t="37772" x="5195888" y="5081588"/>
          <p14:tracePt t="37787" x="5214938" y="5086350"/>
          <p14:tracePt t="37803" x="5229225" y="5095875"/>
          <p14:tracePt t="37820" x="5243513" y="5124450"/>
          <p14:tracePt t="37836" x="5257800" y="5157788"/>
          <p14:tracePt t="37838" x="5257800" y="5162550"/>
          <p14:tracePt t="37853" x="5267325" y="5200650"/>
          <p14:tracePt t="37870" x="5262563" y="5243513"/>
          <p14:tracePt t="37873" x="5262563" y="5248275"/>
          <p14:tracePt t="37888" x="5248275" y="5281613"/>
          <p14:tracePt t="37903" x="5214938" y="5314950"/>
          <p14:tracePt t="37904" x="5210175" y="5319713"/>
          <p14:tracePt t="37920" x="5167313" y="5343525"/>
          <p14:tracePt t="37937" x="5119688" y="5357813"/>
          <p14:tracePt t="37939" x="5110163" y="5362575"/>
          <p14:tracePt t="37953" x="5076825" y="5362575"/>
          <p14:tracePt t="37970" x="5048250" y="5348288"/>
          <p14:tracePt t="37987" x="5029200" y="5338763"/>
          <p14:tracePt t="38004" x="5024438" y="5338763"/>
          <p14:tracePt t="38020" x="5019675" y="5334000"/>
          <p14:tracePt t="38037" x="5010150" y="5329238"/>
          <p14:tracePt t="38038" x="5010150" y="5324475"/>
          <p14:tracePt t="38054" x="5000625" y="5314950"/>
          <p14:tracePt t="38070" x="4995863" y="5300663"/>
          <p14:tracePt t="38073" x="4995863" y="5295900"/>
          <p14:tracePt t="38087" x="4995863" y="5276850"/>
          <p14:tracePt t="38104" x="5010150" y="5253038"/>
          <p14:tracePt t="38120" x="5029200" y="5229225"/>
          <p14:tracePt t="38137" x="5053013" y="5205413"/>
          <p14:tracePt t="38154" x="5076825" y="5195888"/>
          <p14:tracePt t="38170" x="5086350" y="5191125"/>
          <p14:tracePt t="38201" x="5091113" y="5191125"/>
          <p14:tracePt t="38207" x="5095875" y="5191125"/>
          <p14:tracePt t="38220" x="5105400" y="5210175"/>
          <p14:tracePt t="38222" x="5110163" y="5214938"/>
          <p14:tracePt t="38223" x="5114925" y="5214938"/>
          <p14:tracePt t="38237" x="5129213" y="5233988"/>
          <p14:tracePt t="38239" x="5129213" y="5238750"/>
          <p14:tracePt t="38240" x="5133975" y="5238750"/>
          <p14:tracePt t="38254" x="5148263" y="5272088"/>
          <p14:tracePt t="38271" x="5157788" y="5319713"/>
          <p14:tracePt t="38273" x="5157788" y="5324475"/>
          <p14:tracePt t="38287" x="5157788" y="5357813"/>
          <p14:tracePt t="38304" x="5153025" y="5395913"/>
          <p14:tracePt t="38306" x="5153025" y="5400675"/>
          <p14:tracePt t="38321" x="5133975" y="5424488"/>
          <p14:tracePt t="38337" x="5119688" y="5438775"/>
          <p14:tracePt t="38339" x="5114925" y="5438775"/>
          <p14:tracePt t="38354" x="5091113" y="5453063"/>
          <p14:tracePt t="38371" x="5072063" y="5453063"/>
          <p14:tracePt t="38388" x="5062538" y="5457825"/>
          <p14:tracePt t="38404" x="5057775" y="5457825"/>
          <p14:tracePt t="38468" x="5053013" y="5457825"/>
          <p14:tracePt t="38492" x="5048250" y="5453063"/>
          <p14:tracePt t="38499" x="5043488" y="5453063"/>
          <p14:tracePt t="38507" x="5038725" y="5448300"/>
          <p14:tracePt t="38538" x="5033963" y="5448300"/>
          <p14:tracePt t="38555" x="5033963" y="5443538"/>
          <p14:tracePt t="39459" x="5033963" y="5438775"/>
          <p14:tracePt t="39462" x="5033963" y="5434013"/>
          <p14:tracePt t="39473" x="5033963" y="5424488"/>
          <p14:tracePt t="39490" x="5043488" y="5405438"/>
          <p14:tracePt t="39506" x="5043488" y="5386388"/>
          <p14:tracePt t="39523" x="5048250" y="5362575"/>
          <p14:tracePt t="39525" x="5048250" y="5357813"/>
          <p14:tracePt t="39540" x="5048250" y="5338763"/>
          <p14:tracePt t="39556" x="5048250" y="5319713"/>
          <p14:tracePt t="39573" x="5048250" y="5300663"/>
          <p14:tracePt t="39590" x="5053013" y="5276850"/>
          <p14:tracePt t="39591" x="5053013" y="5272088"/>
          <p14:tracePt t="39606" x="5057775" y="5238750"/>
          <p14:tracePt t="39623" x="5062538" y="5205413"/>
          <p14:tracePt t="39624" x="5062538" y="5200650"/>
          <p14:tracePt t="39640" x="5062538" y="5167313"/>
          <p14:tracePt t="39656" x="5067300" y="5114925"/>
          <p14:tracePt t="39658" x="5067300" y="5110163"/>
          <p14:tracePt t="39659" x="5067300" y="5105400"/>
          <p14:tracePt t="39673" x="5067300" y="5053013"/>
          <p14:tracePt t="39690" x="5067300" y="4991100"/>
          <p14:tracePt t="39692" x="5067300" y="4981575"/>
          <p14:tracePt t="39693" x="5067300" y="4976813"/>
          <p14:tracePt t="39707" x="5067300" y="4938713"/>
          <p14:tracePt t="39723" x="5067300" y="4891088"/>
          <p14:tracePt t="39726" x="5067300" y="4886325"/>
          <p14:tracePt t="39740" x="5067300" y="4857750"/>
          <p14:tracePt t="39757" x="5067300" y="4833938"/>
          <p14:tracePt t="39759" x="5067300" y="4829175"/>
          <p14:tracePt t="39773" x="5067300" y="4814888"/>
          <p14:tracePt t="39790" x="5067300" y="4786313"/>
          <p14:tracePt t="39793" x="5067300" y="4781550"/>
          <p14:tracePt t="39807" x="5062538" y="4748213"/>
          <p14:tracePt t="39825" x="5062538" y="4710113"/>
          <p14:tracePt t="39826" x="5062538" y="4705350"/>
          <p14:tracePt t="39840" x="5062538" y="4686300"/>
          <p14:tracePt t="39858" x="5062538" y="4676775"/>
          <p14:tracePt t="39874" x="5062538" y="4667250"/>
          <p14:tracePt t="39890" x="5062538" y="4652963"/>
          <p14:tracePt t="39907" x="5062538" y="4638675"/>
          <p14:tracePt t="39924" x="5067300" y="4624388"/>
          <p14:tracePt t="39940" x="5067300" y="4614863"/>
          <p14:tracePt t="39957" x="5067300" y="4610100"/>
          <p14:tracePt t="39959" x="5067300" y="4605338"/>
          <p14:tracePt t="39974" x="5067300" y="4600575"/>
          <p14:tracePt t="39990" x="5072063" y="4591050"/>
          <p14:tracePt t="40103" x="5076825" y="4591050"/>
          <p14:tracePt t="40111" x="5081588" y="4586288"/>
          <p14:tracePt t="40119" x="5086350" y="4586288"/>
          <p14:tracePt t="40180" x="5091113" y="4586288"/>
          <p14:tracePt t="40194" x="5095875" y="4586288"/>
          <p14:tracePt t="40207" x="5100638" y="4586288"/>
          <p14:tracePt t="40213" x="5105400" y="4581525"/>
          <p14:tracePt t="40224" x="5110163" y="4581525"/>
          <p14:tracePt t="40281" x="5114925" y="4581525"/>
          <p14:tracePt t="40291" x="5119688" y="4576763"/>
          <p14:tracePt t="40308" x="5124450" y="4576763"/>
          <p14:tracePt t="40443" x="5124450" y="4581525"/>
          <p14:tracePt t="40446" x="5124450" y="4586288"/>
          <p14:tracePt t="40458" x="5119688" y="4610100"/>
          <p14:tracePt t="40460" x="5114925" y="4610100"/>
          <p14:tracePt t="40475" x="5105400" y="4629150"/>
          <p14:tracePt t="40477" x="5100638" y="4633913"/>
          <p14:tracePt t="40491" x="5095875" y="4643438"/>
          <p14:tracePt t="40508" x="5091113" y="4652963"/>
          <p14:tracePt t="40525" x="5086350" y="4657725"/>
          <p14:tracePt t="40541" x="5076825" y="4662488"/>
          <p14:tracePt t="40543" x="5072063" y="4662488"/>
          <p14:tracePt t="40558" x="5057775" y="4667250"/>
          <p14:tracePt t="40575" x="5038725" y="4672013"/>
          <p14:tracePt t="40591" x="5024438" y="4672013"/>
          <p14:tracePt t="40608" x="5005388" y="4676775"/>
          <p14:tracePt t="40610" x="5000625" y="4676775"/>
          <p14:tracePt t="40625" x="4986338" y="4672013"/>
          <p14:tracePt t="40641" x="4981575" y="4667250"/>
          <p14:tracePt t="40658" x="4981575" y="4662488"/>
          <p14:tracePt t="40675" x="4976813" y="4643438"/>
          <p14:tracePt t="40677" x="4976813" y="4638675"/>
          <p14:tracePt t="40692" x="4976813" y="4619625"/>
          <p14:tracePt t="40708" x="4976813" y="4591050"/>
          <p14:tracePt t="40725" x="4986338" y="4567238"/>
          <p14:tracePt t="40742" x="5000625" y="4552950"/>
          <p14:tracePt t="40744" x="5000625" y="4548188"/>
          <p14:tracePt t="40758" x="5010150" y="4543425"/>
          <p14:tracePt t="40775" x="5024438" y="4538663"/>
          <p14:tracePt t="40777" x="5029200" y="4538663"/>
          <p14:tracePt t="40792" x="5043488" y="4533900"/>
          <p14:tracePt t="40808" x="5062538" y="4529138"/>
          <p14:tracePt t="40825" x="5072063" y="4529138"/>
          <p14:tracePt t="40842" x="5081588" y="4529138"/>
          <p14:tracePt t="40859" x="5100638" y="4533900"/>
          <p14:tracePt t="40875" x="5133975" y="4543425"/>
          <p14:tracePt t="40892" x="5153025" y="4552950"/>
          <p14:tracePt t="40909" x="5157788" y="4557713"/>
          <p14:tracePt t="40925" x="5162550" y="4562475"/>
          <p14:tracePt t="40942" x="5167313" y="4572000"/>
          <p14:tracePt t="40959" x="5172075" y="4586288"/>
          <p14:tracePt t="40976" x="5167313" y="4605338"/>
          <p14:tracePt t="40993" x="5148263" y="4619625"/>
          <p14:tracePt t="41009" x="5124450" y="4638675"/>
          <p14:tracePt t="41011" x="5119688" y="4638675"/>
          <p14:tracePt t="41026" x="5100638" y="4648200"/>
          <p14:tracePt t="41042" x="5086350" y="4652963"/>
          <p14:tracePt t="41045" x="5081588" y="4652963"/>
          <p14:tracePt t="41059" x="5076825" y="4652963"/>
          <p14:tracePt t="41076" x="5072063" y="4652963"/>
          <p14:tracePt t="41092" x="5067300" y="4652963"/>
          <p14:tracePt t="41116" x="5067300" y="4648200"/>
          <p14:tracePt t="41126" x="5062538" y="4638675"/>
          <p14:tracePt t="41143" x="5057775" y="4624388"/>
          <p14:tracePt t="41145" x="5057775" y="4619625"/>
          <p14:tracePt t="41159" x="5057775" y="4605338"/>
          <p14:tracePt t="41176" x="5057775" y="4586288"/>
          <p14:tracePt t="41193" x="5062538" y="4562475"/>
          <p14:tracePt t="41209" x="5076825" y="4538663"/>
          <p14:tracePt t="41211" x="5081588" y="4538663"/>
          <p14:tracePt t="41226" x="5100638" y="4529138"/>
          <p14:tracePt t="41243" x="5119688" y="4519613"/>
          <p14:tracePt t="41244" x="5124450" y="4519613"/>
          <p14:tracePt t="41246" x="5124450" y="4514850"/>
          <p14:tracePt t="41247" x="5129213" y="4514850"/>
          <p14:tracePt t="41259" x="5148263" y="4514850"/>
          <p14:tracePt t="41276" x="5172075" y="4510088"/>
          <p14:tracePt t="41293" x="5176838" y="4510088"/>
          <p14:tracePt t="41314" x="5176838" y="4514850"/>
          <p14:tracePt t="41326" x="5186363" y="4533900"/>
          <p14:tracePt t="41343" x="5191125" y="4557713"/>
          <p14:tracePt t="41344" x="5191125" y="4562475"/>
          <p14:tracePt t="41360" x="5191125" y="4586288"/>
          <p14:tracePt t="41376" x="5191125" y="4605338"/>
          <p14:tracePt t="41379" x="5191125" y="4610100"/>
          <p14:tracePt t="41393" x="5176838" y="4629150"/>
          <p14:tracePt t="41410" x="5157788" y="4648200"/>
          <p14:tracePt t="41428" x="5133975" y="4662488"/>
          <p14:tracePt t="41429" x="5129213" y="4662488"/>
          <p14:tracePt t="41443" x="5105400" y="4667250"/>
          <p14:tracePt t="41462" x="5067300" y="4672013"/>
          <p14:tracePt t="41477" x="5053013" y="4672013"/>
          <p14:tracePt t="41494" x="5038725" y="4672013"/>
          <p14:tracePt t="41510" x="5029200" y="4662488"/>
          <p14:tracePt t="41528" x="5019675" y="4648200"/>
          <p14:tracePt t="41543" x="5014913" y="4638675"/>
          <p14:tracePt t="41560" x="5010150" y="4605338"/>
          <p14:tracePt t="41561" x="5010150" y="4600575"/>
          <p14:tracePt t="41562" x="5005388" y="4600575"/>
          <p14:tracePt t="41577" x="5005388" y="4572000"/>
          <p14:tracePt t="41593" x="5010150" y="4543425"/>
          <p14:tracePt t="41595" x="5010150" y="4538663"/>
          <p14:tracePt t="41610" x="5014913" y="4519613"/>
          <p14:tracePt t="41627" x="5019675" y="4510088"/>
          <p14:tracePt t="41643" x="5029200" y="4510088"/>
          <p14:tracePt t="41660" x="5043488" y="4505325"/>
          <p14:tracePt t="41677" x="5067300" y="4500563"/>
          <p14:tracePt t="41693" x="5091113" y="4500563"/>
          <p14:tracePt t="41695" x="5095875" y="4500563"/>
          <p14:tracePt t="41710" x="5114925" y="4500563"/>
          <p14:tracePt t="41727" x="5129213" y="4500563"/>
          <p14:tracePt t="41744" x="5138738" y="4505325"/>
          <p14:tracePt t="41760" x="5153025" y="4514850"/>
          <p14:tracePt t="41778" x="5167313" y="4529138"/>
          <p14:tracePt t="41794" x="5176838" y="4543425"/>
          <p14:tracePt t="41810" x="5181600" y="4552950"/>
          <p14:tracePt t="41827" x="5186363" y="4567238"/>
          <p14:tracePt t="41844" x="5191125" y="4586288"/>
          <p14:tracePt t="41860" x="5176838" y="4605338"/>
          <p14:tracePt t="41862" x="5172075" y="4605338"/>
          <p14:tracePt t="41877" x="5153025" y="4614863"/>
          <p14:tracePt t="41894" x="5129213" y="4624388"/>
          <p14:tracePt t="41911" x="5110163" y="4629150"/>
          <p14:tracePt t="41927" x="5091113" y="4629150"/>
          <p14:tracePt t="41944" x="5076825" y="4629150"/>
          <p14:tracePt t="41961" x="5072063" y="4629150"/>
          <p14:tracePt t="41977" x="5067300" y="4629150"/>
          <p14:tracePt t="41994" x="5057775" y="4624388"/>
          <p14:tracePt t="41996" x="5057775" y="4619625"/>
          <p14:tracePt t="42011" x="5053013" y="4610100"/>
          <p14:tracePt t="42028" x="5043488" y="4595813"/>
          <p14:tracePt t="42044" x="5033963" y="4576763"/>
          <p14:tracePt t="42061" x="5029200" y="4552950"/>
          <p14:tracePt t="42063" x="5024438" y="4552950"/>
          <p14:tracePt t="42077" x="5024438" y="4533900"/>
          <p14:tracePt t="42094" x="5024438" y="4519613"/>
          <p14:tracePt t="42096" x="5024438" y="4514850"/>
          <p14:tracePt t="42111" x="5038725" y="4500563"/>
          <p14:tracePt t="42128" x="5053013" y="4491038"/>
          <p14:tracePt t="42129" x="5057775" y="4491038"/>
          <p14:tracePt t="42144" x="5072063" y="4486275"/>
          <p14:tracePt t="42161" x="5091113" y="4481513"/>
          <p14:tracePt t="42163" x="5095875" y="4481513"/>
          <p14:tracePt t="42178" x="5119688" y="4481513"/>
          <p14:tracePt t="42194" x="5157788" y="4486275"/>
          <p14:tracePt t="42197" x="5162550" y="4491038"/>
          <p14:tracePt t="42211" x="5186363" y="4500563"/>
          <p14:tracePt t="42228" x="5200650" y="4514850"/>
          <p14:tracePt t="42244" x="5210175" y="4533900"/>
          <p14:tracePt t="42261" x="5219700" y="4567238"/>
          <p14:tracePt t="42264" x="5219700" y="4572000"/>
          <p14:tracePt t="42265" x="5219700" y="4576763"/>
          <p14:tracePt t="42266" x="5224463" y="4576763"/>
          <p14:tracePt t="42278" x="5224463" y="4605338"/>
          <p14:tracePt t="42295" x="5214938" y="4638675"/>
          <p14:tracePt t="42311" x="5195888" y="4667250"/>
          <p14:tracePt t="42314" x="5191125" y="4672013"/>
          <p14:tracePt t="42328" x="5162550" y="4695825"/>
          <p14:tracePt t="42330" x="5162550" y="4700588"/>
          <p14:tracePt t="42345" x="5124450" y="4729163"/>
          <p14:tracePt t="42361" x="5086350" y="4762500"/>
          <p14:tracePt t="42378" x="5062538" y="4776788"/>
          <p14:tracePt t="42395" x="5053013" y="4786313"/>
          <p14:tracePt t="42396" x="5048250" y="4786313"/>
          <p14:tracePt t="42411" x="5038725" y="4800600"/>
          <p14:tracePt t="42428" x="5024438" y="4819650"/>
          <p14:tracePt t="42431" x="5019675" y="4829175"/>
          <p14:tracePt t="42445" x="5000625" y="4867275"/>
          <p14:tracePt t="42462" x="4967288" y="4953000"/>
          <p14:tracePt t="42464" x="4962525" y="4962525"/>
          <p14:tracePt t="42465" x="4957763" y="4972050"/>
          <p14:tracePt t="42466" x="4957763" y="4976813"/>
          <p14:tracePt t="42478" x="4929188" y="5072063"/>
          <p14:tracePt t="42495" x="4886325" y="5238750"/>
          <p14:tracePt t="42497" x="4881563" y="5262563"/>
          <p14:tracePt t="42498" x="4876800" y="5272088"/>
          <p14:tracePt t="42499" x="4876800" y="5281613"/>
          <p14:tracePt t="42500" x="4872038" y="5291138"/>
          <p14:tracePt t="42512" x="4824413" y="5424488"/>
          <p14:tracePt t="42528" x="4752975" y="5586413"/>
          <p14:tracePt t="42530" x="4738688" y="5605463"/>
          <p14:tracePt t="42531" x="4733925" y="5614988"/>
          <p14:tracePt t="42532" x="4729163" y="5624513"/>
          <p14:tracePt t="42545" x="4657725" y="5748338"/>
          <p14:tracePt t="42562" x="4552950" y="5891213"/>
          <p14:tracePt t="42564" x="4543425" y="5905500"/>
          <p14:tracePt t="42578" x="4443413" y="6000750"/>
          <p14:tracePt t="42595" x="4305300" y="6096000"/>
          <p14:tracePt t="42596" x="4295775" y="6100763"/>
          <p14:tracePt t="42597" x="4286250" y="6105525"/>
          <p14:tracePt t="42598" x="4276725" y="6110288"/>
          <p14:tracePt t="42612" x="4157663" y="6167438"/>
          <p14:tracePt t="42629" x="4033838" y="6200775"/>
          <p14:tracePt t="42631" x="4019550" y="6205538"/>
          <p14:tracePt t="42632" x="4014788" y="6205538"/>
          <p14:tracePt t="42645" x="3938588" y="6210300"/>
          <p14:tracePt t="42662" x="3857625" y="6210300"/>
          <p14:tracePt t="42664" x="3848100" y="6210300"/>
          <p14:tracePt t="42679" x="3819525" y="6210300"/>
          <p14:tracePt t="42695" x="3814763" y="6210300"/>
          <p14:tracePt t="42712" x="3814763" y="6205538"/>
          <p14:tracePt t="42729" x="3814763" y="6186488"/>
          <p14:tracePt t="42746" x="3814763" y="6143625"/>
          <p14:tracePt t="42762" x="3833813" y="6100763"/>
          <p14:tracePt t="42764" x="3838575" y="6096000"/>
          <p14:tracePt t="42779" x="3876675" y="6057900"/>
          <p14:tracePt t="42795" x="3938588" y="6019800"/>
          <p14:tracePt t="42797" x="3948113" y="6015038"/>
          <p14:tracePt t="42798" x="3957638" y="6010275"/>
          <p14:tracePt t="42812" x="4048125" y="5981700"/>
          <p14:tracePt t="42829" x="4162425" y="5967413"/>
          <p14:tracePt t="42830" x="4167188" y="5967413"/>
          <p14:tracePt t="42831" x="4176713" y="5967413"/>
          <p14:tracePt t="42846" x="4286250" y="5967413"/>
          <p14:tracePt t="42862" x="4414838" y="5991225"/>
          <p14:tracePt t="42864" x="4433888" y="5995988"/>
          <p14:tracePt t="42865" x="4443413" y="5995988"/>
          <p14:tracePt t="42879" x="4538663" y="6019800"/>
          <p14:tracePt t="42881" x="4552950" y="6024563"/>
          <p14:tracePt t="42881" x="4557713" y="6024563"/>
          <p14:tracePt t="42896" x="4614863" y="6053138"/>
          <p14:tracePt t="42913" x="4652963" y="6091238"/>
          <p14:tracePt t="42914" x="4657725" y="6091238"/>
          <p14:tracePt t="42929" x="4681538" y="6124575"/>
          <p14:tracePt t="42946" x="4700588" y="6157913"/>
          <p14:tracePt t="42947" x="4705350" y="6157913"/>
          <p14:tracePt t="42962" x="4719638" y="6191250"/>
          <p14:tracePt t="42980" x="4733925" y="6248400"/>
          <p14:tracePt t="42981" x="4733925" y="6253163"/>
          <p14:tracePt t="42996" x="4738688" y="6300788"/>
          <p14:tracePt t="43013" x="4738688" y="6338888"/>
          <p14:tracePt t="43029" x="4733925" y="6362700"/>
          <p14:tracePt t="43046" x="4719638" y="6386513"/>
          <p14:tracePt t="43063" x="4686300" y="6410325"/>
          <p14:tracePt t="43079" x="4629150" y="6419850"/>
          <p14:tracePt t="43096" x="4562475" y="6410325"/>
          <p14:tracePt t="43113" x="4476750" y="6381750"/>
          <p14:tracePt t="43114" x="4471988" y="6381750"/>
          <p14:tracePt t="43130" x="4410075" y="6338888"/>
          <p14:tracePt t="43146" x="4376738" y="6276975"/>
          <p14:tracePt t="43147" x="4371975" y="6272213"/>
          <p14:tracePt t="43148" x="4371975" y="6267450"/>
          <p14:tracePt t="43149" x="4371975" y="6262688"/>
          <p14:tracePt t="43163" x="4352925" y="6196013"/>
          <p14:tracePt t="43179" x="4343400" y="6115050"/>
          <p14:tracePt t="43180" x="4343400" y="6110288"/>
          <p14:tracePt t="43181" x="4343400" y="6105525"/>
          <p14:tracePt t="43196" x="4357688" y="6034088"/>
          <p14:tracePt t="43213" x="4391025" y="5957888"/>
          <p14:tracePt t="43215" x="4395788" y="5948363"/>
          <p14:tracePt t="43230" x="4457700" y="5872163"/>
          <p14:tracePt t="43246" x="4543425" y="5810250"/>
          <p14:tracePt t="43248" x="4557713" y="5805488"/>
          <p14:tracePt t="43263" x="4662488" y="5776913"/>
          <p14:tracePt t="43280" x="4800600" y="5767388"/>
          <p14:tracePt t="43281" x="4810125" y="5767388"/>
          <p14:tracePt t="43296" x="4938713" y="5776913"/>
          <p14:tracePt t="43313" x="5062538" y="5805488"/>
          <p14:tracePt t="43315" x="5076825" y="5810250"/>
          <p14:tracePt t="43316" x="5081588" y="5815013"/>
          <p14:tracePt t="43330" x="5138738" y="5838825"/>
          <p14:tracePt t="43346" x="5162550" y="5867400"/>
          <p14:tracePt t="43348" x="5162550" y="5872163"/>
          <p14:tracePt t="43363" x="5172075" y="5915025"/>
          <p14:tracePt t="43380" x="5172075" y="5967413"/>
          <p14:tracePt t="43382" x="5172075" y="5972175"/>
          <p14:tracePt t="43396" x="5157788" y="6015038"/>
          <p14:tracePt t="43413" x="5114925" y="6067425"/>
          <p14:tracePt t="43414" x="5110163" y="6072188"/>
          <p14:tracePt t="43415" x="5105400" y="6076950"/>
          <p14:tracePt t="43416" x="5100638" y="6076950"/>
          <p14:tracePt t="43430" x="5019675" y="6129338"/>
          <p14:tracePt t="43447" x="4867275" y="6176963"/>
          <p14:tracePt t="43448" x="4852988" y="6176963"/>
          <p14:tracePt t="43449" x="4843463" y="6176963"/>
          <p14:tracePt t="43463" x="4714875" y="6200775"/>
          <p14:tracePt t="43480" x="4576763" y="6205538"/>
          <p14:tracePt t="43483" x="4557713" y="6205538"/>
          <p14:tracePt t="43484" x="4548188" y="6205538"/>
          <p14:tracePt t="43498" x="4481513" y="6181725"/>
          <p14:tracePt t="43513" x="4452938" y="6143625"/>
          <p14:tracePt t="43516" x="4448175" y="6134100"/>
          <p14:tracePt t="43517" x="4443413" y="6129338"/>
          <p14:tracePt t="43530" x="4433888" y="6086475"/>
          <p14:tracePt t="43547" x="4433888" y="6038850"/>
          <p14:tracePt t="43549" x="4433888" y="6029325"/>
          <p14:tracePt t="43563" x="4433888" y="5981700"/>
          <p14:tracePt t="43580" x="4443413" y="5915025"/>
          <p14:tracePt t="43582" x="4448175" y="5905500"/>
          <p14:tracePt t="43597" x="4467225" y="5853113"/>
          <p14:tracePt t="43614" x="4491038" y="5800725"/>
          <p14:tracePt t="43615" x="4495800" y="5800725"/>
          <p14:tracePt t="43630" x="4519613" y="5767388"/>
          <p14:tracePt t="43647" x="4552950" y="5734050"/>
          <p14:tracePt t="43648" x="4557713" y="5734050"/>
          <p14:tracePt t="43649" x="4557713" y="5729288"/>
          <p14:tracePt t="43664" x="4591050" y="5705475"/>
          <p14:tracePt t="43680" x="4629150" y="5681663"/>
          <p14:tracePt t="43697" x="4667250" y="5662613"/>
          <p14:tracePt t="43699" x="4672013" y="5662613"/>
          <p14:tracePt t="43714" x="4695825" y="5648325"/>
          <p14:tracePt t="43730" x="4714875" y="5638800"/>
          <p14:tracePt t="43747" x="4714875" y="5634038"/>
          <p14:tracePt t="43791" x="4719638" y="5634038"/>
          <p14:tracePt t="43795" x="4724400" y="5629275"/>
          <p14:tracePt t="43800" x="4724400" y="5624513"/>
          <p14:tracePt t="43814" x="4748213" y="5605463"/>
          <p14:tracePt t="43831" x="4776788" y="5586413"/>
          <p14:tracePt t="43847" x="4810125" y="5557838"/>
          <p14:tracePt t="43849" x="4814888" y="5553075"/>
          <p14:tracePt t="43850" x="4819650" y="5553075"/>
          <p14:tracePt t="43851" x="4819650" y="5548313"/>
          <p14:tracePt t="43864" x="4857750" y="5514975"/>
          <p14:tracePt t="43882" x="4905375" y="5457825"/>
          <p14:tracePt t="43897" x="4943475" y="5414963"/>
          <p14:tracePt t="43914" x="4962525" y="5381625"/>
          <p14:tracePt t="43916" x="4962525" y="5376863"/>
          <p14:tracePt t="43917" x="4967288" y="5376863"/>
          <p14:tracePt t="43918" x="4967288" y="5372100"/>
          <p14:tracePt t="43931" x="4976813" y="5348288"/>
          <p14:tracePt t="43948" x="4981575" y="5295900"/>
          <p14:tracePt t="43950" x="4986338" y="5286375"/>
          <p14:tracePt t="43964" x="4995863" y="5233988"/>
          <p14:tracePt t="43981" x="5010150" y="5167313"/>
          <p14:tracePt t="43983" x="5014913" y="5157788"/>
          <p14:tracePt t="43998" x="5033963" y="5091113"/>
          <p14:tracePt t="44014" x="5053013" y="5014913"/>
          <p14:tracePt t="44031" x="5072063" y="4943475"/>
          <p14:tracePt t="44048" x="5081588" y="4872038"/>
          <p14:tracePt t="44051" x="5086350" y="4862513"/>
          <p14:tracePt t="44064" x="5095875" y="4814888"/>
          <p14:tracePt t="44081" x="5110163" y="4762500"/>
          <p14:tracePt t="44082" x="5110163" y="4757738"/>
          <p14:tracePt t="44083" x="5110163" y="4752975"/>
          <p14:tracePt t="44084" x="5114925" y="4752975"/>
          <p14:tracePt t="44098" x="5119688" y="4714875"/>
          <p14:tracePt t="44115" x="5124450" y="4686300"/>
          <p14:tracePt t="44117" x="5129213" y="4681538"/>
          <p14:tracePt t="44131" x="5129213" y="4667250"/>
          <p14:tracePt t="44148" x="5133975" y="4648200"/>
          <p14:tracePt t="44165" x="5138738" y="4624388"/>
          <p14:tracePt t="44181" x="5143500" y="4605338"/>
          <p14:tracePt t="44200" x="5143500" y="4600575"/>
          <p14:tracePt t="44215" x="5143500" y="4595813"/>
          <p14:tracePt t="44232" x="5148263" y="4586288"/>
          <p14:tracePt t="44248" x="5153025" y="4572000"/>
          <p14:tracePt t="44267" x="5153025" y="4552950"/>
          <p14:tracePt t="44281" x="5153025" y="4548188"/>
          <p14:tracePt t="44414" x="5153025" y="4543425"/>
          <p14:tracePt t="44419" x="5153025" y="4538663"/>
          <p14:tracePt t="44432" x="5157788" y="4529138"/>
          <p14:tracePt t="44448" x="5157788" y="4524375"/>
          <p14:tracePt t="44625" x="5157788" y="4529138"/>
          <p14:tracePt t="44636" x="5157788" y="4533900"/>
          <p14:tracePt t="44638" x="5157788" y="4538663"/>
          <p14:tracePt t="44649" x="5157788" y="4543425"/>
          <p14:tracePt t="44665" x="5162550" y="4552950"/>
          <p14:tracePt t="44682" x="5162550" y="4557713"/>
          <p14:tracePt t="44699" x="5162550" y="4562475"/>
          <p14:tracePt t="44716" x="5162550" y="4567238"/>
          <p14:tracePt t="44732" x="5167313" y="4581525"/>
          <p14:tracePt t="44749" x="5167313" y="4600575"/>
          <p14:tracePt t="44766" x="5167313" y="4610100"/>
          <p14:tracePt t="44768" x="5167313" y="4614863"/>
          <p14:tracePt t="44782" x="5167313" y="4619625"/>
          <p14:tracePt t="44802" x="5162550" y="4619625"/>
          <p14:tracePt t="44816" x="5157788" y="4624388"/>
          <p14:tracePt t="44832" x="5153025" y="4629150"/>
          <p14:tracePt t="44834" x="5148263" y="4629150"/>
          <p14:tracePt t="44849" x="5138738" y="4633913"/>
          <p14:tracePt t="44866" x="5133975" y="4633913"/>
          <p14:tracePt t="44883" x="5133975" y="4638675"/>
          <p14:tracePt t="44899" x="5124450" y="4638675"/>
          <p14:tracePt t="44916" x="5114925" y="4643438"/>
          <p14:tracePt t="44933" x="5105400" y="4643438"/>
          <p14:tracePt t="45037" x="5100638" y="4643438"/>
          <p14:tracePt t="45039" x="5100638" y="4638675"/>
          <p14:tracePt t="45050" x="5091113" y="4633913"/>
          <p14:tracePt t="45066" x="5081588" y="4614863"/>
          <p14:tracePt t="45068" x="5076825" y="4614863"/>
          <p14:tracePt t="45083" x="5072063" y="4605338"/>
          <p14:tracePt t="45100" x="5067300" y="4600575"/>
          <p14:tracePt t="45121" x="5067300" y="4595813"/>
          <p14:tracePt t="45149" x="5067300" y="4591050"/>
          <p14:tracePt t="45165" x="5067300" y="4586288"/>
          <p14:tracePt t="45178" x="5067300" y="4581525"/>
          <p14:tracePt t="45185" x="5067300" y="4576763"/>
          <p14:tracePt t="45200" x="5067300" y="4567238"/>
          <p14:tracePt t="45216" x="5072063" y="4562475"/>
          <p14:tracePt t="45233" x="5072063" y="4557713"/>
          <p14:tracePt t="45250" x="5076825" y="4557713"/>
          <p14:tracePt t="45267" x="5076825" y="4552950"/>
          <p14:tracePt t="45283" x="5081588" y="4552950"/>
          <p14:tracePt t="45300" x="5091113" y="4548188"/>
          <p14:tracePt t="45317" x="5095875" y="4543425"/>
          <p14:tracePt t="45333" x="5100638" y="4543425"/>
          <p14:tracePt t="45350" x="5110163" y="4543425"/>
          <p14:tracePt t="45367" x="5119688" y="4543425"/>
          <p14:tracePt t="45389" x="5124450" y="4543425"/>
          <p14:tracePt t="45500" x="5124450" y="4548188"/>
          <p14:tracePt t="45503" x="5124450" y="4552950"/>
          <p14:tracePt t="45517" x="5124450" y="4562475"/>
          <p14:tracePt t="45534" x="5124450" y="4572000"/>
          <p14:tracePt t="45536" x="5124450" y="4576763"/>
          <p14:tracePt t="45551" x="5119688" y="4581525"/>
          <p14:tracePt t="45567" x="5114925" y="4581525"/>
          <p14:tracePt t="45584" x="5105400" y="4581525"/>
          <p14:tracePt t="45601" x="5095875" y="4586288"/>
          <p14:tracePt t="45620" x="5091113" y="4586288"/>
          <p14:tracePt t="45634" x="5081588" y="4567238"/>
          <p14:tracePt t="45653" x="5072063" y="4548188"/>
          <p14:tracePt t="45653" x="5067300" y="4543425"/>
          <p14:tracePt t="45667" x="5062538" y="4519613"/>
          <p14:tracePt t="45686" x="5048250" y="4481513"/>
          <p14:tracePt t="45687" x="5048250" y="4476750"/>
          <p14:tracePt t="45701" x="5043488" y="4452938"/>
          <p14:tracePt t="45718" x="5038725" y="4419600"/>
          <p14:tracePt t="45719" x="5038725" y="4414838"/>
          <p14:tracePt t="45734" x="5038725" y="4395788"/>
          <p14:tracePt t="45751" x="5038725" y="4376738"/>
          <p14:tracePt t="45768" x="5048250" y="4362450"/>
          <p14:tracePt t="45784" x="5057775" y="4357688"/>
          <p14:tracePt t="45801" x="5062538" y="4357688"/>
          <p14:tracePt t="45862" x="5067300" y="4357688"/>
          <p14:tracePt t="45883" x="5072063" y="4357688"/>
          <p14:tracePt t="45886" x="5076825" y="4357688"/>
          <p14:tracePt t="45903" x="5086350" y="4357688"/>
          <p14:tracePt t="45918" x="5091113" y="4357688"/>
          <p14:tracePt t="45934" x="5091113" y="4362450"/>
          <p14:tracePt t="45951" x="5095875" y="4381500"/>
          <p14:tracePt t="45952" x="5095875" y="4386263"/>
          <p14:tracePt t="45968" x="5100638" y="4400550"/>
          <p14:tracePt t="45984" x="5100638" y="4410075"/>
          <p14:tracePt t="46001" x="5100638" y="4419600"/>
          <p14:tracePt t="46018" x="5095875" y="4424363"/>
          <p14:tracePt t="46020" x="5091113" y="4424363"/>
          <p14:tracePt t="46035" x="5076825" y="4424363"/>
          <p14:tracePt t="46051" x="5067300" y="4429125"/>
          <p14:tracePt t="46052" x="5062538" y="4429125"/>
          <p14:tracePt t="46068" x="5057775" y="4429125"/>
          <p14:tracePt t="46155" x="5057775" y="4424363"/>
          <p14:tracePt t="46160" x="5057775" y="4419600"/>
          <p14:tracePt t="46168" x="5057775" y="4414838"/>
          <p14:tracePt t="46185" x="5062538" y="4395788"/>
          <p14:tracePt t="46187" x="5062538" y="4391025"/>
          <p14:tracePt t="46202" x="5072063" y="4376738"/>
          <p14:tracePt t="46218" x="5086350" y="4362450"/>
          <p14:tracePt t="46220" x="5091113" y="4362450"/>
          <p14:tracePt t="46235" x="5105400" y="4357688"/>
          <p14:tracePt t="46252" x="5119688" y="4352925"/>
          <p14:tracePt t="46268" x="5138738" y="4348163"/>
          <p14:tracePt t="46285" x="5153025" y="4348163"/>
          <p14:tracePt t="46302" x="5162550" y="4348163"/>
          <p14:tracePt t="46318" x="5176838" y="4357688"/>
          <p14:tracePt t="46320" x="5181600" y="4357688"/>
          <p14:tracePt t="46335" x="5195888" y="4381500"/>
          <p14:tracePt t="46352" x="5210175" y="4405313"/>
          <p14:tracePt t="46354" x="5210175" y="4410075"/>
          <p14:tracePt t="46369" x="5214938" y="4443413"/>
          <p14:tracePt t="46385" x="5214938" y="4467225"/>
          <p14:tracePt t="46387" x="5214938" y="4471988"/>
          <p14:tracePt t="46402" x="5200650" y="4491038"/>
          <p14:tracePt t="46419" x="5172075" y="4510088"/>
          <p14:tracePt t="46420" x="5167313" y="4510088"/>
          <p14:tracePt t="46435" x="5143500" y="4519613"/>
          <p14:tracePt t="46452" x="5110163" y="4524375"/>
          <p14:tracePt t="46454" x="5105400" y="4529138"/>
          <p14:tracePt t="46455" x="5100638" y="4529138"/>
          <p14:tracePt t="46469" x="5072063" y="4529138"/>
          <p14:tracePt t="46486" x="5057775" y="4529138"/>
          <p14:tracePt t="46536" x="5053013" y="4529138"/>
          <p14:tracePt t="46538" x="5053013" y="4524375"/>
          <p14:tracePt t="46553" x="5048250" y="4500563"/>
          <p14:tracePt t="46569" x="5048250" y="4471988"/>
          <p14:tracePt t="46586" x="5057775" y="4443413"/>
          <p14:tracePt t="46602" x="5067300" y="4424363"/>
          <p14:tracePt t="46619" x="5086350" y="4410075"/>
          <p14:tracePt t="46636" x="5105400" y="4405313"/>
          <p14:tracePt t="46652" x="5124450" y="4400550"/>
          <p14:tracePt t="46655" x="5129213" y="4400550"/>
          <p14:tracePt t="46669" x="5143500" y="4400550"/>
          <p14:tracePt t="46686" x="5162550" y="4400550"/>
          <p14:tracePt t="46702" x="5167313" y="4405313"/>
          <p14:tracePt t="46719" x="5172075" y="4414838"/>
          <p14:tracePt t="46721" x="5176838" y="4419600"/>
          <p14:tracePt t="46736" x="5181600" y="4433888"/>
          <p14:tracePt t="46753" x="5186363" y="4462463"/>
          <p14:tracePt t="46769" x="5181600" y="4481513"/>
          <p14:tracePt t="46786" x="5167313" y="4500563"/>
          <p14:tracePt t="46803" x="5153025" y="4505325"/>
          <p14:tracePt t="46819" x="5143500" y="4510088"/>
          <p14:tracePt t="46836" x="5138738" y="4510088"/>
          <p14:tracePt t="47371" x="5138738" y="4514850"/>
          <p14:tracePt t="47375" x="5138738" y="4519613"/>
          <p14:tracePt t="47387" x="5143500" y="4529138"/>
          <p14:tracePt t="47404" x="5148263" y="4548188"/>
          <p14:tracePt t="47422" x="5153025" y="4572000"/>
          <p14:tracePt t="47437" x="5157788" y="4586288"/>
          <p14:tracePt t="47454" x="5162550" y="4605338"/>
          <p14:tracePt t="47470" x="5167313" y="4624388"/>
          <p14:tracePt t="47487" x="5172075" y="4643438"/>
          <p14:tracePt t="47504" x="5176838" y="4657725"/>
          <p14:tracePt t="47521" x="5181600" y="4667250"/>
          <p14:tracePt t="47538" x="5181600" y="4676775"/>
          <p14:tracePt t="47554" x="5186363" y="4691063"/>
          <p14:tracePt t="47571" x="5186363" y="4714875"/>
          <p14:tracePt t="47571" x="0" y="0"/>
        </p14:tracePtLst>
        <p14:tracePtLst>
          <p14:tracePt t="48926" x="7834313" y="5343525"/>
          <p14:tracePt t="49019" x="7834313" y="5338763"/>
          <p14:tracePt t="49020" x="7829550" y="5338763"/>
          <p14:tracePt t="49024" x="7829550" y="5334000"/>
          <p14:tracePt t="49040" x="7824788" y="5314950"/>
          <p14:tracePt t="49057" x="7824788" y="5291138"/>
          <p14:tracePt t="49073" x="7824788" y="5257800"/>
          <p14:tracePt t="49091" x="7824788" y="5224463"/>
          <p14:tracePt t="49092" x="7824788" y="5219700"/>
          <p14:tracePt t="49092" x="7824788" y="5214938"/>
          <p14:tracePt t="49107" x="7834313" y="5186363"/>
          <p14:tracePt t="49123" x="7853363" y="5153025"/>
          <p14:tracePt t="49125" x="7858125" y="5148263"/>
          <p14:tracePt t="49140" x="7877175" y="5124450"/>
          <p14:tracePt t="49157" x="7896225" y="5105400"/>
          <p14:tracePt t="49173" x="7905750" y="5100638"/>
          <p14:tracePt t="49190" x="7910513" y="5100638"/>
          <p14:tracePt t="49207" x="7915275" y="5100638"/>
          <p14:tracePt t="49224" x="7939088" y="5105400"/>
          <p14:tracePt t="49226" x="7943850" y="5110163"/>
          <p14:tracePt t="49240" x="7977188" y="5119688"/>
          <p14:tracePt t="49257" x="8020050" y="5138738"/>
          <p14:tracePt t="49259" x="8024813" y="5143500"/>
          <p14:tracePt t="49260" x="8029575" y="5143500"/>
          <p14:tracePt t="49274" x="8048625" y="5148263"/>
          <p14:tracePt t="49291" x="8053388" y="5153025"/>
          <p14:tracePt t="49293" x="8053388" y="5157788"/>
          <p14:tracePt t="49307" x="8058150" y="5162550"/>
          <p14:tracePt t="49324" x="8067675" y="5176838"/>
          <p14:tracePt t="49325" x="8067675" y="5181600"/>
          <p14:tracePt t="49340" x="8072438" y="5200650"/>
          <p14:tracePt t="49357" x="8072438" y="5233988"/>
          <p14:tracePt t="49360" x="8067675" y="5238750"/>
          <p14:tracePt t="49374" x="8058150" y="5267325"/>
          <p14:tracePt t="49391" x="8029575" y="5305425"/>
          <p14:tracePt t="49393" x="8024813" y="5310188"/>
          <p14:tracePt t="49394" x="8020050" y="5310188"/>
          <p14:tracePt t="49407" x="7991475" y="5334000"/>
          <p14:tracePt t="49424" x="7967663" y="5357813"/>
          <p14:tracePt t="49426" x="7962900" y="5357813"/>
          <p14:tracePt t="49441" x="7943850" y="5367338"/>
          <p14:tracePt t="49457" x="7920038" y="5372100"/>
          <p14:tracePt t="49459" x="7915275" y="5372100"/>
          <p14:tracePt t="49460" x="7910513" y="5372100"/>
          <p14:tracePt t="49474" x="7877175" y="5376863"/>
          <p14:tracePt t="49491" x="7829550" y="5376863"/>
          <p14:tracePt t="49493" x="7824788" y="5376863"/>
          <p14:tracePt t="49495" x="7820025" y="5376863"/>
          <p14:tracePt t="49507" x="7786688" y="5376863"/>
          <p14:tracePt t="49524" x="7762875" y="5376863"/>
          <p14:tracePt t="49527" x="7758113" y="5372100"/>
          <p14:tracePt t="49541" x="7748588" y="5372100"/>
          <p14:tracePt t="49558" x="7743825" y="5367338"/>
          <p14:tracePt t="49574" x="7734300" y="5357813"/>
          <p14:tracePt t="49591" x="7720013" y="5334000"/>
          <p14:tracePt t="49608" x="7710488" y="5300663"/>
          <p14:tracePt t="49624" x="7710488" y="5272088"/>
          <p14:tracePt t="49626" x="7710488" y="5267325"/>
          <p14:tracePt t="49627" x="7710488" y="5262563"/>
          <p14:tracePt t="49641" x="7710488" y="5233988"/>
          <p14:tracePt t="49658" x="7724775" y="5200650"/>
          <p14:tracePt t="49675" x="7743825" y="5176838"/>
          <p14:tracePt t="49691" x="7758113" y="5157788"/>
          <p14:tracePt t="49693" x="7762875" y="5153025"/>
          <p14:tracePt t="49708" x="7781925" y="5143500"/>
          <p14:tracePt t="49724" x="7820025" y="5138738"/>
          <p14:tracePt t="49726" x="7829550" y="5138738"/>
          <p14:tracePt t="49741" x="7881938" y="5133975"/>
          <p14:tracePt t="49758" x="7934325" y="5133975"/>
          <p14:tracePt t="49760" x="7943850" y="5133975"/>
          <p14:tracePt t="49775" x="7986713" y="5138738"/>
          <p14:tracePt t="49791" x="8024813" y="5153025"/>
          <p14:tracePt t="49794" x="8029575" y="5157788"/>
          <p14:tracePt t="49808" x="8058150" y="5176838"/>
          <p14:tracePt t="49811" x="8062913" y="5181600"/>
          <p14:tracePt t="49825" x="8081963" y="5214938"/>
          <p14:tracePt t="49843" x="8101013" y="5257800"/>
          <p14:tracePt t="49843" x="8101013" y="5262563"/>
          <p14:tracePt t="49858" x="8110538" y="5286375"/>
          <p14:tracePt t="49876" x="8110538" y="5324475"/>
          <p14:tracePt t="49878" x="8110538" y="5329238"/>
          <p14:tracePt t="49892" x="8105775" y="5357813"/>
          <p14:tracePt t="49908" x="8077200" y="5381625"/>
          <p14:tracePt t="49910" x="8072438" y="5386388"/>
          <p14:tracePt t="49925" x="8043863" y="5405438"/>
          <p14:tracePt t="49942" x="8001000" y="5419725"/>
          <p14:tracePt t="49943" x="7996238" y="5424488"/>
          <p14:tracePt t="49958" x="7948613" y="5429250"/>
          <p14:tracePt t="49975" x="7896225" y="5434013"/>
          <p14:tracePt t="49976" x="7891463" y="5434013"/>
          <p14:tracePt t="49977" x="7886700" y="5434013"/>
          <p14:tracePt t="49992" x="7853363" y="5429250"/>
          <p14:tracePt t="50008" x="7810500" y="5414963"/>
          <p14:tracePt t="50010" x="7805738" y="5414963"/>
          <p14:tracePt t="50025" x="7758113" y="5391150"/>
          <p14:tracePt t="50042" x="7715250" y="5362575"/>
          <p14:tracePt t="50043" x="7715250" y="5357813"/>
          <p14:tracePt t="50058" x="7686675" y="5334000"/>
          <p14:tracePt t="50075" x="7672388" y="5305425"/>
          <p14:tracePt t="50092" x="7662863" y="5267325"/>
          <p14:tracePt t="50108" x="7662863" y="5224463"/>
          <p14:tracePt t="50110" x="7662863" y="5219700"/>
          <p14:tracePt t="50125" x="7667625" y="5181600"/>
          <p14:tracePt t="50142" x="7691438" y="5153025"/>
          <p14:tracePt t="50143" x="7691438" y="5148263"/>
          <p14:tracePt t="50144" x="7696200" y="5148263"/>
          <p14:tracePt t="50159" x="7739063" y="5129213"/>
          <p14:tracePt t="50175" x="7796213" y="5105400"/>
          <p14:tracePt t="50177" x="7800975" y="5100638"/>
          <p14:tracePt t="50178" x="7805738" y="5100638"/>
          <p14:tracePt t="50192" x="7858125" y="5081588"/>
          <p14:tracePt t="50209" x="7929563" y="5072063"/>
          <p14:tracePt t="50210" x="7934325" y="5072063"/>
          <p14:tracePt t="50211" x="7939088" y="5072063"/>
          <p14:tracePt t="50225" x="7986713" y="5072063"/>
          <p14:tracePt t="50227" x="7996238" y="5072063"/>
          <p14:tracePt t="50242" x="8043863" y="5095875"/>
          <p14:tracePt t="50244" x="8048625" y="5095875"/>
          <p14:tracePt t="50259" x="8086725" y="5124450"/>
          <p14:tracePt t="50275" x="8110538" y="5157788"/>
          <p14:tracePt t="50278" x="8115300" y="5162550"/>
          <p14:tracePt t="50292" x="8129588" y="5191125"/>
          <p14:tracePt t="50309" x="8139113" y="5233988"/>
          <p14:tracePt t="50311" x="8139113" y="5238750"/>
          <p14:tracePt t="50312" x="8139113" y="5243513"/>
          <p14:tracePt t="50326" x="8139113" y="5276850"/>
          <p14:tracePt t="50344" x="8124825" y="5324475"/>
          <p14:tracePt t="50359" x="8091488" y="5372100"/>
          <p14:tracePt t="50376" x="8043863" y="5414963"/>
          <p14:tracePt t="50378" x="8034338" y="5419725"/>
          <p14:tracePt t="50379" x="8034338" y="5424488"/>
          <p14:tracePt t="50392" x="7981950" y="5448300"/>
          <p14:tracePt t="50409" x="7896225" y="5462588"/>
          <p14:tracePt t="50410" x="7891463" y="5462588"/>
          <p14:tracePt t="50411" x="7886700" y="5462588"/>
          <p14:tracePt t="50426" x="7796213" y="5467350"/>
          <p14:tracePt t="50442" x="7700963" y="5467350"/>
          <p14:tracePt t="50444" x="7691438" y="5467350"/>
          <p14:tracePt t="50445" x="7686675" y="5467350"/>
          <p14:tracePt t="50459" x="7624763" y="5453063"/>
          <p14:tracePt t="50476" x="7577138" y="5429250"/>
          <p14:tracePt t="50477" x="7577138" y="5424488"/>
          <p14:tracePt t="50493" x="7553325" y="5395913"/>
          <p14:tracePt t="50509" x="7548563" y="5367338"/>
          <p14:tracePt t="50511" x="7543800" y="5357813"/>
          <p14:tracePt t="50526" x="7539038" y="5291138"/>
          <p14:tracePt t="50543" x="7543800" y="5195888"/>
          <p14:tracePt t="50545" x="7543800" y="5181600"/>
          <p14:tracePt t="50546" x="7543800" y="5176838"/>
          <p14:tracePt t="50559" x="7558088" y="5095875"/>
          <p14:tracePt t="50576" x="7581900" y="5005388"/>
          <p14:tracePt t="50578" x="7586663" y="5000625"/>
          <p14:tracePt t="50579" x="7591425" y="4995863"/>
          <p14:tracePt t="50594" x="7624763" y="4957763"/>
          <p14:tracePt t="50609" x="7672388" y="4938713"/>
          <p14:tracePt t="50611" x="7677150" y="4938713"/>
          <p14:tracePt t="50612" x="7681913" y="4938713"/>
          <p14:tracePt t="50626" x="7729538" y="4933950"/>
          <p14:tracePt t="50643" x="7786688" y="4933950"/>
          <p14:tracePt t="50660" x="7853363" y="4948238"/>
          <p14:tracePt t="50677" x="7915275" y="4972050"/>
          <p14:tracePt t="50677" x="7920038" y="4972050"/>
          <p14:tracePt t="50693" x="7958138" y="5000625"/>
          <p14:tracePt t="50710" x="7991475" y="5043488"/>
          <p14:tracePt t="50712" x="7996238" y="5048250"/>
          <p14:tracePt t="50713" x="7996238" y="5053013"/>
          <p14:tracePt t="50726" x="8010525" y="5100638"/>
          <p14:tracePt t="50743" x="8010525" y="5153025"/>
          <p14:tracePt t="50745" x="8010525" y="5157788"/>
          <p14:tracePt t="50760" x="8001000" y="5205413"/>
          <p14:tracePt t="50776" x="7977188" y="5253038"/>
          <p14:tracePt t="50778" x="7972425" y="5257800"/>
          <p14:tracePt t="50779" x="7967663" y="5262563"/>
          <p14:tracePt t="50793" x="7929563" y="5295900"/>
          <p14:tracePt t="50811" x="7862888" y="5319713"/>
          <p14:tracePt t="50812" x="7858125" y="5324475"/>
          <p14:tracePt t="50813" x="7853363" y="5324475"/>
          <p14:tracePt t="50827" x="7805738" y="5329238"/>
          <p14:tracePt t="50844" x="7753350" y="5329238"/>
          <p14:tracePt t="50845" x="7748588" y="5329238"/>
          <p14:tracePt t="50860" x="7715250" y="5324475"/>
          <p14:tracePt t="50877" x="7696200" y="5319713"/>
          <p14:tracePt t="50922" x="7691438" y="5319713"/>
          <p14:tracePt t="50924" x="7691438" y="5314950"/>
          <p14:tracePt t="50926" x="7686675" y="5314950"/>
          <p14:tracePt t="50943" x="7677150" y="5310188"/>
          <p14:tracePt t="50960" x="7672388" y="5305425"/>
          <p14:tracePt t="50977" x="7672388" y="5300663"/>
          <p14:tracePt t="51253" x="7672388" y="5295900"/>
          <p14:tracePt t="51259" x="7667625" y="5295900"/>
          <p14:tracePt t="51262" x="7667625" y="5291138"/>
          <p14:tracePt t="51278" x="7667625" y="5286375"/>
          <p14:tracePt t="51295" x="7667625" y="5276850"/>
          <p14:tracePt t="51311" x="7667625" y="5267325"/>
          <p14:tracePt t="51328" x="7667625" y="5262563"/>
          <p14:tracePt t="51344" x="7667625" y="5248275"/>
          <p14:tracePt t="51361" x="7672388" y="5233988"/>
          <p14:tracePt t="51377" x="7686675" y="5210175"/>
          <p14:tracePt t="51394" x="7710488" y="5186363"/>
          <p14:tracePt t="51411" x="7734300" y="5167313"/>
          <p14:tracePt t="51427" x="7758113" y="5153025"/>
          <p14:tracePt t="51444" x="7777163" y="5148263"/>
          <p14:tracePt t="51461" x="7805738" y="5148263"/>
          <p14:tracePt t="51463" x="7810500" y="5148263"/>
          <p14:tracePt t="51478" x="7853363" y="5162550"/>
          <p14:tracePt t="51494" x="7896225" y="5172075"/>
          <p14:tracePt t="51496" x="7900988" y="5172075"/>
          <p14:tracePt t="51497" x="7905750" y="5172075"/>
          <p14:tracePt t="51498" x="7905750" y="5176838"/>
          <p14:tracePt t="51511" x="7924800" y="5181600"/>
          <p14:tracePt t="51528" x="7939088" y="5195888"/>
          <p14:tracePt t="51529" x="7939088" y="5200650"/>
          <p14:tracePt t="51530" x="7943850" y="5200650"/>
          <p14:tracePt t="51531" x="7943850" y="5205413"/>
          <p14:tracePt t="51544" x="7962900" y="5229225"/>
          <p14:tracePt t="51561" x="7986713" y="5272088"/>
          <p14:tracePt t="51578" x="8005763" y="5314950"/>
          <p14:tracePt t="51595" x="8020050" y="5348288"/>
          <p14:tracePt t="51596" x="8020050" y="5353050"/>
          <p14:tracePt t="51597" x="8020050" y="5357813"/>
          <p14:tracePt t="51611" x="8024813" y="5381625"/>
          <p14:tracePt t="51628" x="8024813" y="5414963"/>
          <p14:tracePt t="51629" x="8020050" y="5419725"/>
          <p14:tracePt t="51645" x="7986713" y="5462588"/>
          <p14:tracePt t="51661" x="7929563" y="5505450"/>
          <p14:tracePt t="51663" x="7920038" y="5510213"/>
          <p14:tracePt t="51664" x="7915275" y="5514975"/>
          <p14:tracePt t="51678" x="7858125" y="5538788"/>
          <p14:tracePt t="51695" x="7781925" y="5553075"/>
          <p14:tracePt t="51696" x="7777163" y="5553075"/>
          <p14:tracePt t="51697" x="7772400" y="5553075"/>
          <p14:tracePt t="51711" x="7715250" y="5553075"/>
          <p14:tracePt t="51728" x="7648575" y="5538788"/>
          <p14:tracePt t="51730" x="7643813" y="5534025"/>
          <p14:tracePt t="51731" x="7639050" y="5534025"/>
          <p14:tracePt t="51732" x="7634288" y="5529263"/>
          <p14:tracePt t="51745" x="7600950" y="5510213"/>
          <p14:tracePt t="51762" x="7562850" y="5481638"/>
          <p14:tracePt t="51763" x="7558088" y="5481638"/>
          <p14:tracePt t="51778" x="7529513" y="5448300"/>
          <p14:tracePt t="51795" x="7496175" y="5395913"/>
          <p14:tracePt t="51797" x="7496175" y="5391150"/>
          <p14:tracePt t="51813" x="7472363" y="5334000"/>
          <p14:tracePt t="51828" x="7462838" y="5281613"/>
          <p14:tracePt t="51831" x="7462838" y="5276850"/>
          <p14:tracePt t="51845" x="7472363" y="5238750"/>
          <p14:tracePt t="51846" x="7472363" y="5233988"/>
          <p14:tracePt t="51862" x="7500938" y="5210175"/>
          <p14:tracePt t="51864" x="7505700" y="5205413"/>
          <p14:tracePt t="51878" x="7558088" y="5181600"/>
          <p14:tracePt t="51895" x="7658100" y="5157788"/>
          <p14:tracePt t="51896" x="7667625" y="5157788"/>
          <p14:tracePt t="51898" x="7681913" y="5153025"/>
          <p14:tracePt t="51899" x="7686675" y="5153025"/>
          <p14:tracePt t="51912" x="7777163" y="5138738"/>
          <p14:tracePt t="51929" x="7881938" y="5133975"/>
          <p14:tracePt t="51930" x="7886700" y="5133975"/>
          <p14:tracePt t="51931" x="7891463" y="5133975"/>
          <p14:tracePt t="51945" x="7958138" y="5138738"/>
          <p14:tracePt t="51962" x="7991475" y="5157788"/>
          <p14:tracePt t="51979" x="8005763" y="5181600"/>
          <p14:tracePt t="51995" x="8020050" y="5214938"/>
          <p14:tracePt t="51998" x="8020050" y="5224463"/>
          <p14:tracePt t="52012" x="8029575" y="5253038"/>
          <p14:tracePt t="52029" x="8034338" y="5291138"/>
          <p14:tracePt t="52045" x="8034338" y="5314950"/>
          <p14:tracePt t="52062" x="8029575" y="5329238"/>
          <p14:tracePt t="52064" x="8029575" y="5334000"/>
          <p14:tracePt t="52079" x="8020050" y="5338763"/>
          <p14:tracePt t="52096" x="8005763" y="5348288"/>
          <p14:tracePt t="52112" x="7977188" y="5348288"/>
          <p14:tracePt t="52129" x="7934325" y="5357813"/>
          <p14:tracePt t="52131" x="7924800" y="5357813"/>
          <p14:tracePt t="52145" x="7881938" y="5362575"/>
          <p14:tracePt t="52162" x="7848600" y="5362575"/>
          <p14:tracePt t="52164" x="7843838" y="5362575"/>
          <p14:tracePt t="52179" x="7839075" y="5362575"/>
          <p14:tracePt t="52206" x="7834313" y="5362575"/>
          <p14:tracePt t="52212" x="7829550" y="5362575"/>
          <p14:tracePt t="52229" x="7820025" y="5353050"/>
          <p14:tracePt t="52232" x="7820025" y="5348288"/>
          <p14:tracePt t="52246" x="7810500" y="5338763"/>
          <p14:tracePt t="52262" x="7800975" y="5319713"/>
          <p14:tracePt t="52264" x="7800975" y="5314950"/>
          <p14:tracePt t="52279" x="7796213" y="5281613"/>
          <p14:tracePt t="52296" x="7796213" y="5243513"/>
          <p14:tracePt t="52313" x="7800975" y="5214938"/>
          <p14:tracePt t="52329" x="7815263" y="5195888"/>
          <p14:tracePt t="52331" x="7820025" y="5191125"/>
          <p14:tracePt t="52346" x="7843838" y="5181600"/>
          <p14:tracePt t="52363" x="7891463" y="5176838"/>
          <p14:tracePt t="52365" x="7900988" y="5176838"/>
          <p14:tracePt t="52379" x="7948613" y="5176838"/>
          <p14:tracePt t="52396" x="8005763" y="5181600"/>
          <p14:tracePt t="52398" x="8010525" y="5186363"/>
          <p14:tracePt t="52399" x="8015288" y="5186363"/>
          <p14:tracePt t="52413" x="8053388" y="5210175"/>
          <p14:tracePt t="52430" x="8096250" y="5248275"/>
          <p14:tracePt t="52432" x="8101013" y="5253038"/>
          <p14:tracePt t="52446" x="8124825" y="5300663"/>
          <p14:tracePt t="52463" x="8143875" y="5372100"/>
          <p14:tracePt t="52465" x="8143875" y="5381625"/>
          <p14:tracePt t="52479" x="8148638" y="5434013"/>
          <p14:tracePt t="52496" x="8139113" y="5486400"/>
          <p14:tracePt t="52499" x="8134350" y="5491163"/>
          <p14:tracePt t="52500" x="8134350" y="5495925"/>
          <p14:tracePt t="52501" x="8129588" y="5495925"/>
          <p14:tracePt t="52502" x="8129588" y="5500688"/>
          <p14:tracePt t="52513" x="8124825" y="5510213"/>
          <p14:tracePt t="52530" x="8101013" y="5519738"/>
          <p14:tracePt t="52546" x="8072438" y="5519738"/>
          <p14:tracePt t="52563" x="8010525" y="5495925"/>
          <p14:tracePt t="52565" x="8005763" y="5491163"/>
          <p14:tracePt t="52566" x="8001000" y="5491163"/>
          <p14:tracePt t="52580" x="7943850" y="5453063"/>
          <p14:tracePt t="52596" x="7886700" y="5405438"/>
          <p14:tracePt t="52599" x="7877175" y="5395913"/>
          <p14:tracePt t="52613" x="7843838" y="5357813"/>
          <p14:tracePt t="52630" x="7834313" y="5334000"/>
          <p14:tracePt t="52648" x="7834313" y="5319713"/>
          <p14:tracePt t="52663" x="7839075" y="5305425"/>
          <p14:tracePt t="52682" x="7877175" y="5295900"/>
          <p14:tracePt t="52683" x="7881938" y="5295900"/>
          <p14:tracePt t="52684" x="7886700" y="5295900"/>
          <p14:tracePt t="52697" x="7939088" y="5295900"/>
          <p14:tracePt t="52715" x="8024813" y="5295900"/>
          <p14:tracePt t="52715" x="8029575" y="5295900"/>
          <p14:tracePt t="52730" x="8101013" y="5291138"/>
          <p14:tracePt t="52748" x="8158163" y="5295900"/>
          <p14:tracePt t="52763" x="8172450" y="5305425"/>
          <p14:tracePt t="52780" x="8177213" y="5334000"/>
          <p14:tracePt t="52781" x="8181975" y="5338763"/>
          <p14:tracePt t="52797" x="8181975" y="5372100"/>
          <p14:tracePt t="52813" x="8172450" y="5395913"/>
          <p14:tracePt t="52830" x="8162925" y="5414963"/>
          <p14:tracePt t="52847" x="8139113" y="5424488"/>
          <p14:tracePt t="52848" x="8134350" y="5429250"/>
          <p14:tracePt t="52864" x="8101013" y="5434013"/>
          <p14:tracePt t="52880" x="8034338" y="5448300"/>
          <p14:tracePt t="52881" x="8029575" y="5448300"/>
          <p14:tracePt t="52882" x="8024813" y="5448300"/>
          <p14:tracePt t="52882" x="8020050" y="5448300"/>
          <p14:tracePt t="52897" x="7943850" y="5453063"/>
          <p14:tracePt t="52914" x="7848600" y="5434013"/>
          <p14:tracePt t="52914" x="7843838" y="5429250"/>
          <p14:tracePt t="52930" x="7772400" y="5391150"/>
          <p14:tracePt t="52947" x="7715250" y="5343525"/>
          <p14:tracePt t="52948" x="7710488" y="5338763"/>
          <p14:tracePt t="52949" x="7705725" y="5334000"/>
          <p14:tracePt t="52964" x="7667625" y="5281613"/>
          <p14:tracePt t="52980" x="7634288" y="5229225"/>
          <p14:tracePt t="52981" x="7629525" y="5224463"/>
          <p14:tracePt t="52997" x="7615238" y="5176838"/>
          <p14:tracePt t="53014" x="7615238" y="5129213"/>
          <p14:tracePt t="53015" x="7615238" y="5124450"/>
          <p14:tracePt t="53015" x="7615238" y="5119688"/>
          <p14:tracePt t="53030" x="7624763" y="5086350"/>
          <p14:tracePt t="53047" x="7667625" y="5062538"/>
          <p14:tracePt t="53048" x="7672388" y="5062538"/>
          <p14:tracePt t="53064" x="7734300" y="5057775"/>
          <p14:tracePt t="53081" x="7829550" y="5081588"/>
          <p14:tracePt t="53082" x="7834313" y="5081588"/>
          <p14:tracePt t="53097" x="7934325" y="5119688"/>
          <p14:tracePt t="53114" x="8034338" y="5162550"/>
          <p14:tracePt t="53115" x="8039100" y="5162550"/>
          <p14:tracePt t="53116" x="8043863" y="5167313"/>
          <p14:tracePt t="53117" x="8048625" y="5167313"/>
          <p14:tracePt t="53131" x="8086725" y="5195888"/>
          <p14:tracePt t="53147" x="8105775" y="5229225"/>
          <p14:tracePt t="53149" x="8105775" y="5233988"/>
          <p14:tracePt t="53164" x="8105775" y="5276850"/>
          <p14:tracePt t="53181" x="8081963" y="5329238"/>
          <p14:tracePt t="53183" x="8077200" y="5334000"/>
          <p14:tracePt t="53184" x="8072438" y="5334000"/>
          <p14:tracePt t="53185" x="8067675" y="5338763"/>
          <p14:tracePt t="53197" x="8024813" y="5372100"/>
          <p14:tracePt t="53215" x="7939088" y="5400675"/>
          <p14:tracePt t="53216" x="7934325" y="5400675"/>
          <p14:tracePt t="53217" x="7929563" y="5405438"/>
          <p14:tracePt t="53232" x="7853363" y="5410200"/>
          <p14:tracePt t="53248" x="7762875" y="5395913"/>
          <p14:tracePt t="53264" x="7686675" y="5372100"/>
          <p14:tracePt t="53281" x="7648575" y="5334000"/>
          <p14:tracePt t="53298" x="7634288" y="5300663"/>
          <p14:tracePt t="53314" x="7620000" y="5257800"/>
          <p14:tracePt t="53316" x="7620000" y="5253038"/>
          <p14:tracePt t="53317" x="7620000" y="5248275"/>
          <p14:tracePt t="53331" x="7615238" y="5210175"/>
          <p14:tracePt t="53348" x="7629525" y="5162550"/>
          <p14:tracePt t="53350" x="7634288" y="5157788"/>
          <p14:tracePt t="53351" x="7639050" y="5153025"/>
          <p14:tracePt t="53364" x="7681913" y="5129213"/>
          <p14:tracePt t="53381" x="7762875" y="5114925"/>
          <p14:tracePt t="53383" x="7772400" y="5114925"/>
          <p14:tracePt t="53384" x="7777163" y="5114925"/>
          <p14:tracePt t="53398" x="7843838" y="5110163"/>
          <p14:tracePt t="53414" x="7900988" y="5124450"/>
          <p14:tracePt t="53417" x="7905750" y="5133975"/>
          <p14:tracePt t="53417" x="7910513" y="5133975"/>
          <p14:tracePt t="53431" x="7934325" y="5157788"/>
          <p14:tracePt t="53449" x="7962900" y="5214938"/>
          <p14:tracePt t="53465" x="7977188" y="5262563"/>
          <p14:tracePt t="53481" x="7986713" y="5295900"/>
          <p14:tracePt t="53483" x="7986713" y="5300663"/>
          <p14:tracePt t="53498" x="7986713" y="5324475"/>
          <p14:tracePt t="53515" x="7977188" y="5343525"/>
          <p14:tracePt t="53517" x="7972425" y="5348288"/>
          <p14:tracePt t="53531" x="7953375" y="5357813"/>
          <p14:tracePt t="53548" x="7920038" y="5372100"/>
          <p14:tracePt t="53550" x="7915275" y="5372100"/>
          <p14:tracePt t="53565" x="7905750" y="5372100"/>
          <p14:tracePt t="53582" x="7900988" y="5372100"/>
          <p14:tracePt t="53654" x="7896225" y="5372100"/>
          <p14:tracePt t="53660" x="7891463" y="5372100"/>
          <p14:tracePt t="53665" x="7891463" y="5367338"/>
          <p14:tracePt t="53682" x="7886700" y="5362575"/>
          <p14:tracePt t="53698" x="7881938" y="5353050"/>
          <p14:tracePt t="53715" x="7877175" y="5348288"/>
          <p14:tracePt t="53758" x="7877175" y="5343525"/>
          <p14:tracePt t="53766" x="7877175" y="5338763"/>
          <p14:tracePt t="53771" x="7872413" y="5334000"/>
          <p14:tracePt t="53782" x="7872413" y="5329238"/>
          <p14:tracePt t="53799" x="7872413" y="5319713"/>
          <p14:tracePt t="53815" x="7872413" y="5314950"/>
          <p14:tracePt t="53832" x="7872413" y="5310188"/>
          <p14:tracePt t="53984" x="7872413" y="5305425"/>
          <p14:tracePt t="53987" x="7872413" y="5300663"/>
          <p14:tracePt t="53999" x="7886700" y="5281613"/>
          <p14:tracePt t="54016" x="7915275" y="5243513"/>
          <p14:tracePt t="54033" x="7939088" y="5205413"/>
          <p14:tracePt t="54035" x="7939088" y="5200650"/>
          <p14:tracePt t="54049" x="7958138" y="5162550"/>
          <p14:tracePt t="54068" x="7972425" y="5114925"/>
          <p14:tracePt t="54082" x="7977188" y="5086350"/>
          <p14:tracePt t="54100" x="7981950" y="5062538"/>
          <p14:tracePt t="54116" x="7991475" y="5014913"/>
          <p14:tracePt t="54133" x="8001000" y="4957763"/>
          <p14:tracePt t="54134" x="8001000" y="4953000"/>
          <p14:tracePt t="54149" x="8005763" y="4900613"/>
          <p14:tracePt t="54166" x="8001000" y="4829175"/>
          <p14:tracePt t="54182" x="7996238" y="4781550"/>
          <p14:tracePt t="54200" x="7981950" y="4714875"/>
          <p14:tracePt t="54201" x="7981950" y="4710113"/>
          <p14:tracePt t="54216" x="7967663" y="4662488"/>
          <p14:tracePt t="54218" x="7967663" y="4652963"/>
          <p14:tracePt t="54233" x="7943850" y="4586288"/>
          <p14:tracePt t="54234" x="7943850" y="4581525"/>
          <p14:tracePt t="54249" x="7910513" y="4500563"/>
          <p14:tracePt t="54266" x="7881938" y="4448175"/>
          <p14:tracePt t="54267" x="7877175" y="4443413"/>
          <p14:tracePt t="54283" x="7843838" y="4371975"/>
          <p14:tracePt t="54299" x="7800975" y="4300538"/>
          <p14:tracePt t="54300" x="7796213" y="4295775"/>
          <p14:tracePt t="54301" x="7796213" y="4291013"/>
          <p14:tracePt t="54316" x="7762875" y="4248150"/>
          <p14:tracePt t="54333" x="7748588" y="4210050"/>
          <p14:tracePt t="54349" x="7739063" y="4195763"/>
          <p14:tracePt t="54366" x="7729538" y="4176713"/>
          <p14:tracePt t="54368" x="7729538" y="4171950"/>
          <p14:tracePt t="54383" x="7720013" y="4152900"/>
          <p14:tracePt t="54400" x="7710488" y="4124325"/>
          <p14:tracePt t="54401" x="7710488" y="4119563"/>
          <p14:tracePt t="54416" x="7700963" y="4100513"/>
          <p14:tracePt t="54433" x="7686675" y="4086225"/>
          <p14:tracePt t="54494" x="7686675" y="4081463"/>
          <p14:tracePt t="54498" x="7686675" y="4076700"/>
          <p14:tracePt t="54500" x="7681913" y="4071938"/>
          <p14:tracePt t="54516" x="7677150" y="4057650"/>
          <p14:tracePt t="54533" x="7667625" y="4043363"/>
          <p14:tracePt t="54550" x="7667625" y="4038600"/>
          <p14:tracePt t="54567" x="7667625" y="4033838"/>
          <p14:tracePt t="54583" x="7667625" y="4029075"/>
          <p14:tracePt t="54600" x="7667625" y="4019550"/>
          <p14:tracePt t="54617" x="7667625" y="4014788"/>
          <p14:tracePt t="54713" x="7662863" y="4014788"/>
          <p14:tracePt t="54719" x="7658100" y="4014788"/>
          <p14:tracePt t="54722" x="7658100" y="4010025"/>
          <p14:tracePt t="54733" x="7624763" y="4005263"/>
          <p14:tracePt t="54735" x="7620000" y="4005263"/>
          <p14:tracePt t="54736" x="7615238" y="4005263"/>
          <p14:tracePt t="54750" x="7562850" y="4000500"/>
          <p14:tracePt t="54767" x="7491413" y="3990975"/>
          <p14:tracePt t="54768" x="7486650" y="3990975"/>
          <p14:tracePt t="54769" x="7481888" y="3990975"/>
          <p14:tracePt t="54770" x="7477125" y="3986213"/>
          <p14:tracePt t="54784" x="7410450" y="3976688"/>
          <p14:tracePt t="54800" x="7315200" y="3948113"/>
          <p14:tracePt t="54802" x="7300913" y="3943350"/>
          <p14:tracePt t="54802" x="7296150" y="3943350"/>
          <p14:tracePt t="54817" x="7210425" y="3919538"/>
          <p14:tracePt t="54834" x="7138988" y="3895725"/>
          <p14:tracePt t="54850" x="7100888" y="3881438"/>
          <p14:tracePt t="54867" x="7091363" y="3876675"/>
          <p14:tracePt t="54922" x="7091363" y="3871913"/>
          <p14:tracePt t="54927" x="7091363" y="3867150"/>
          <p14:tracePt t="54934" x="7091363" y="3862388"/>
          <p14:tracePt t="54951" x="7091363" y="3852863"/>
          <p14:tracePt t="54967" x="7100888" y="3838575"/>
          <p14:tracePt t="54969" x="7105650" y="3838575"/>
          <p14:tracePt t="54984" x="7124700" y="3829050"/>
          <p14:tracePt t="55001" x="7124700" y="3824288"/>
          <p14:tracePt t="55047" x="7124700" y="3829050"/>
          <p14:tracePt t="55050" x="7124700" y="3833813"/>
          <p14:tracePt t="55052" x="7124700" y="3838575"/>
          <p14:tracePt t="55067" x="7124700" y="3876675"/>
          <p14:tracePt t="55070" x="7124700" y="3886200"/>
          <p14:tracePt t="55084" x="7119938" y="3929063"/>
          <p14:tracePt t="55101" x="7100888" y="3995738"/>
          <p14:tracePt t="55102" x="7100888" y="4000500"/>
          <p14:tracePt t="55103" x="7096125" y="4005263"/>
          <p14:tracePt t="55118" x="7072313" y="4067175"/>
          <p14:tracePt t="55134" x="7048500" y="4114800"/>
          <p14:tracePt t="55137" x="7043738" y="4124325"/>
          <p14:tracePt t="55151" x="7029450" y="4143375"/>
          <p14:tracePt t="55168" x="7024688" y="4148138"/>
          <p14:tracePt t="55169" x="0" y="0"/>
        </p14:tracePtLst>
        <p14:tracePtLst>
          <p14:tracePt t="56331" x="7515225" y="3952875"/>
          <p14:tracePt t="56336" x="7519988" y="3952875"/>
          <p14:tracePt t="56340" x="7519988" y="3948113"/>
          <p14:tracePt t="56353" x="7539038" y="3919538"/>
          <p14:tracePt t="56356" x="7543800" y="3910013"/>
          <p14:tracePt t="56357" x="7543800" y="3905250"/>
          <p14:tracePt t="56370" x="7562850" y="3867150"/>
          <p14:tracePt t="56387" x="7586663" y="3824288"/>
          <p14:tracePt t="56389" x="7591425" y="3814763"/>
          <p14:tracePt t="56404" x="7620000" y="3781425"/>
          <p14:tracePt t="56420" x="7667625" y="3748088"/>
          <p14:tracePt t="56422" x="7672388" y="3743325"/>
          <p14:tracePt t="56423" x="7677150" y="3743325"/>
          <p14:tracePt t="56437" x="7720013" y="3719513"/>
          <p14:tracePt t="56453" x="7758113" y="3700463"/>
          <p14:tracePt t="56455" x="7762875" y="3695700"/>
          <p14:tracePt t="56456" x="7767638" y="3695700"/>
          <p14:tracePt t="56470" x="7810500" y="3690938"/>
          <p14:tracePt t="56487" x="7867650" y="3690938"/>
          <p14:tracePt t="56489" x="7872413" y="3690938"/>
          <p14:tracePt t="56503" x="7910513" y="3695700"/>
          <p14:tracePt t="56520" x="7948613" y="3705225"/>
          <p14:tracePt t="56522" x="7953375" y="3705225"/>
          <p14:tracePt t="56537" x="7991475" y="3719513"/>
          <p14:tracePt t="56554" x="8058150" y="3757613"/>
          <p14:tracePt t="56556" x="8067675" y="3762375"/>
          <p14:tracePt t="56556" x="8072438" y="3767138"/>
          <p14:tracePt t="56570" x="8115300" y="3805238"/>
          <p14:tracePt t="56587" x="8153400" y="3843338"/>
          <p14:tracePt t="56589" x="8153400" y="3848100"/>
          <p14:tracePt t="56590" x="8158163" y="3848100"/>
          <p14:tracePt t="56591" x="8158163" y="3852863"/>
          <p14:tracePt t="56604" x="8172450" y="3881438"/>
          <p14:tracePt t="56620" x="8181975" y="3905250"/>
          <p14:tracePt t="56637" x="8181975" y="3924300"/>
          <p14:tracePt t="56654" x="8172450" y="3952875"/>
          <p14:tracePt t="56670" x="8143875" y="3986213"/>
          <p14:tracePt t="56688" x="8105775" y="4014788"/>
          <p14:tracePt t="56689" x="8101013" y="4014788"/>
          <p14:tracePt t="56690" x="8096250" y="4019550"/>
          <p14:tracePt t="56704" x="8048625" y="4033838"/>
          <p14:tracePt t="56720" x="7981950" y="4043363"/>
          <p14:tracePt t="56723" x="7967663" y="4043363"/>
          <p14:tracePt t="56737" x="7910513" y="4048125"/>
          <p14:tracePt t="56754" x="7848600" y="4048125"/>
          <p14:tracePt t="56756" x="7843838" y="4048125"/>
          <p14:tracePt t="56770" x="7815263" y="4038600"/>
          <p14:tracePt t="56787" x="7786688" y="4010025"/>
          <p14:tracePt t="56789" x="7781925" y="4005263"/>
          <p14:tracePt t="56790" x="7781925" y="4000500"/>
          <p14:tracePt t="56804" x="7753350" y="3962400"/>
          <p14:tracePt t="56821" x="7724775" y="3905250"/>
          <p14:tracePt t="56823" x="7720013" y="3900488"/>
          <p14:tracePt t="56824" x="7715250" y="3895725"/>
          <p14:tracePt t="56837" x="7696200" y="3852863"/>
          <p14:tracePt t="56854" x="7677150" y="3805238"/>
          <p14:tracePt t="56873" x="7677150" y="3771900"/>
          <p14:tracePt t="56887" x="7686675" y="3748088"/>
          <p14:tracePt t="56904" x="7729538" y="3729038"/>
          <p14:tracePt t="56905" x="7734300" y="3724275"/>
          <p14:tracePt t="56921" x="7781925" y="3709988"/>
          <p14:tracePt t="56939" x="7843838" y="3705225"/>
          <p14:tracePt t="56954" x="7896225" y="3705225"/>
          <p14:tracePt t="56971" x="7972425" y="3709988"/>
          <p14:tracePt t="56972" x="7977188" y="3709988"/>
          <p14:tracePt t="56987" x="8034338" y="3719513"/>
          <p14:tracePt t="57004" x="8081963" y="3738563"/>
          <p14:tracePt t="57021" x="8110538" y="3767138"/>
          <p14:tracePt t="57038" x="8139113" y="3805238"/>
          <p14:tracePt t="57039" x="8139113" y="3810000"/>
          <p14:tracePt t="57054" x="8153400" y="3852863"/>
          <p14:tracePt t="57071" x="8158163" y="3910013"/>
          <p14:tracePt t="57072" x="8158163" y="3914775"/>
          <p14:tracePt t="57073" x="8158163" y="3919538"/>
          <p14:tracePt t="57088" x="8143875" y="3976688"/>
          <p14:tracePt t="57104" x="8110538" y="4033838"/>
          <p14:tracePt t="57106" x="8105775" y="4043363"/>
          <p14:tracePt t="57106" x="8101013" y="4048125"/>
          <p14:tracePt t="57121" x="8077200" y="4076700"/>
          <p14:tracePt t="57138" x="8043863" y="4095750"/>
          <p14:tracePt t="57139" x="8043863" y="4100513"/>
          <p14:tracePt t="57140" x="8039100" y="4100513"/>
          <p14:tracePt t="57154" x="8005763" y="4114800"/>
          <p14:tracePt t="57171" x="7958138" y="4129088"/>
          <p14:tracePt t="57173" x="7953375" y="4129088"/>
          <p14:tracePt t="57188" x="7905750" y="4133850"/>
          <p14:tracePt t="57205" x="7848600" y="4133850"/>
          <p14:tracePt t="57206" x="7843838" y="4133850"/>
          <p14:tracePt t="57221" x="7781925" y="4129088"/>
          <p14:tracePt t="57223" x="7772400" y="4129088"/>
          <p14:tracePt t="57238" x="7710488" y="4124325"/>
          <p14:tracePt t="57239" x="7705725" y="4124325"/>
          <p14:tracePt t="57255" x="7662863" y="4119563"/>
          <p14:tracePt t="57271" x="7643813" y="4114800"/>
          <p14:tracePt t="57288" x="7639050" y="4110038"/>
          <p14:tracePt t="57305" x="7624763" y="4105275"/>
          <p14:tracePt t="57307" x="7620000" y="4105275"/>
          <p14:tracePt t="57321" x="7610475" y="4095750"/>
          <p14:tracePt t="57338" x="7600950" y="4090988"/>
          <p14:tracePt t="57466" x="7600950" y="4100513"/>
          <p14:tracePt t="57469" x="7600950" y="4105275"/>
          <p14:tracePt t="57472" x="7600950" y="4110038"/>
          <p14:tracePt t="57488" x="7600950" y="4133850"/>
          <p14:tracePt t="57505" x="7596188" y="4167188"/>
          <p14:tracePt t="57522" x="7586663" y="4195763"/>
          <p14:tracePt t="57539" x="7572375" y="4229100"/>
          <p14:tracePt t="57555" x="7567613" y="4248150"/>
          <p14:tracePt t="57769" x="0" y="0"/>
        </p14:tracePtLst>
        <p14:tracePtLst>
          <p14:tracePt t="83340" x="8710613" y="5253038"/>
          <p14:tracePt t="83342" x="8710613" y="5248275"/>
          <p14:tracePt t="83352" x="8720138" y="5238750"/>
          <p14:tracePt t="83353" x="8720138" y="5233988"/>
          <p14:tracePt t="83354" x="8724900" y="5233988"/>
          <p14:tracePt t="83368" x="8734425" y="5219700"/>
          <p14:tracePt t="83385" x="8743950" y="5200650"/>
          <p14:tracePt t="83387" x="8748713" y="5200650"/>
          <p14:tracePt t="83403" x="8763000" y="5191125"/>
          <p14:tracePt t="83418" x="8786813" y="5186363"/>
          <p14:tracePt t="83420" x="8791575" y="5181600"/>
          <p14:tracePt t="83435" x="8820150" y="5181600"/>
          <p14:tracePt t="83452" x="8863013" y="5181600"/>
          <p14:tracePt t="83468" x="8891588" y="5191125"/>
          <p14:tracePt t="83485" x="8915400" y="5205413"/>
          <p14:tracePt t="83486" x="8920163" y="5205413"/>
          <p14:tracePt t="83502" x="8939213" y="5219700"/>
          <p14:tracePt t="83519" x="8948738" y="5243513"/>
          <p14:tracePt t="83521" x="8948738" y="5248275"/>
          <p14:tracePt t="83535" x="8948738" y="5272088"/>
          <p14:tracePt t="83552" x="8939213" y="5295900"/>
          <p14:tracePt t="83553" x="8934450" y="5295900"/>
          <p14:tracePt t="83554" x="8934450" y="5300663"/>
          <p14:tracePt t="83569" x="8910638" y="5314950"/>
          <p14:tracePt t="83585" x="8867775" y="5324475"/>
          <p14:tracePt t="83587" x="8863013" y="5324475"/>
          <p14:tracePt t="83588" x="8858250" y="5324475"/>
          <p14:tracePt t="83602" x="8810625" y="5329238"/>
          <p14:tracePt t="83619" x="8763000" y="5329238"/>
          <p14:tracePt t="83621" x="8758238" y="5329238"/>
          <p14:tracePt t="83635" x="8734425" y="5329238"/>
          <p14:tracePt t="83652" x="8729663" y="5329238"/>
          <p14:tracePt t="83679" x="8724900" y="5324475"/>
          <p14:tracePt t="83685" x="8724900" y="5319713"/>
          <p14:tracePt t="83702" x="8715375" y="5286375"/>
          <p14:tracePt t="83719" x="8715375" y="5248275"/>
          <p14:tracePt t="83721" x="8715375" y="5243513"/>
          <p14:tracePt t="83736" x="8729663" y="5200650"/>
          <p14:tracePt t="83752" x="8767763" y="5153025"/>
          <p14:tracePt t="83754" x="8772525" y="5143500"/>
          <p14:tracePt t="83770" x="8815388" y="5114925"/>
          <p14:tracePt t="83786" x="8848725" y="5100638"/>
          <p14:tracePt t="83802" x="8853488" y="5095875"/>
          <p14:tracePt t="83820" x="0" y="0"/>
        </p14:tracePtLst>
        <p14:tracePtLst>
          <p14:tracePt t="85792" x="3024188" y="5129213"/>
          <p14:tracePt t="85875" x="3019425" y="5129213"/>
          <p14:tracePt t="85880" x="3014663" y="5129213"/>
          <p14:tracePt t="85889" x="3000375" y="5129213"/>
          <p14:tracePt t="85906" x="2957513" y="5133975"/>
          <p14:tracePt t="85923" x="2886075" y="5129213"/>
          <p14:tracePt t="85924" x="2881313" y="5129213"/>
          <p14:tracePt t="85939" x="2833688" y="5114925"/>
          <p14:tracePt t="85956" x="2824163" y="5110163"/>
          <p14:tracePt t="85973" x="2833688" y="5076825"/>
          <p14:tracePt t="85990" x="2867025" y="5038725"/>
          <p14:tracePt t="85991" x="2867025" y="5033963"/>
          <p14:tracePt t="86006" x="2909888" y="5000625"/>
          <p14:tracePt t="86023" x="2986088" y="4976813"/>
          <p14:tracePt t="86024" x="2990850" y="4976813"/>
          <p14:tracePt t="86025" x="3000375" y="4976813"/>
          <p14:tracePt t="86040" x="3114675" y="4962525"/>
          <p14:tracePt t="86056" x="3248025" y="4962525"/>
          <p14:tracePt t="86057" x="3257550" y="4962525"/>
          <p14:tracePt t="86059" x="3276600" y="4962525"/>
          <p14:tracePt t="86060" x="3281363" y="4962525"/>
          <p14:tracePt t="86073" x="3376613" y="4972050"/>
          <p14:tracePt t="86090" x="3486150" y="5000625"/>
          <p14:tracePt t="86091" x="3490913" y="5000625"/>
          <p14:tracePt t="86091" x="3500438" y="5005388"/>
          <p14:tracePt t="86106" x="3609975" y="5043488"/>
          <p14:tracePt t="86123" x="3743325" y="5081588"/>
          <p14:tracePt t="86124" x="3748088" y="5081588"/>
          <p14:tracePt t="86125" x="3757613" y="5086350"/>
          <p14:tracePt t="86140" x="3829050" y="5105400"/>
          <p14:tracePt t="86156" x="3838575" y="5110163"/>
          <p14:tracePt t="86173" x="3838575" y="5119688"/>
          <p14:tracePt t="86190" x="3824288" y="5143500"/>
          <p14:tracePt t="86191" x="3819525" y="5143500"/>
          <p14:tracePt t="86207" x="3790950" y="5162550"/>
          <p14:tracePt t="86223" x="3743325" y="5176838"/>
          <p14:tracePt t="86226" x="3729038" y="5181600"/>
          <p14:tracePt t="86240" x="3657600" y="5191125"/>
          <p14:tracePt t="86257" x="3562350" y="5191125"/>
          <p14:tracePt t="86258" x="3557588" y="5191125"/>
          <p14:tracePt t="86259" x="3548063" y="5191125"/>
          <p14:tracePt t="86273" x="3457575" y="5191125"/>
          <p14:tracePt t="86290" x="3343275" y="5176838"/>
          <p14:tracePt t="86292" x="3333750" y="5176838"/>
          <p14:tracePt t="86293" x="3328988" y="5172075"/>
          <p14:tracePt t="86307" x="3248025" y="5162550"/>
          <p14:tracePt t="86324" x="3171825" y="5148263"/>
          <p14:tracePt t="86325" x="3167063" y="5148263"/>
          <p14:tracePt t="86326" x="3162300" y="5148263"/>
          <p14:tracePt t="86342" x="3124200" y="5133975"/>
          <p14:tracePt t="86357" x="3109913" y="5124450"/>
          <p14:tracePt t="86359" x="3105150" y="5124450"/>
          <p14:tracePt t="86374" x="3100388" y="5114925"/>
          <p14:tracePt t="86390" x="3090863" y="5095875"/>
          <p14:tracePt t="86392" x="3086100" y="5091113"/>
          <p14:tracePt t="86407" x="3076575" y="5072063"/>
          <p14:tracePt t="86424" x="3071813" y="5057775"/>
          <p14:tracePt t="86425" x="3071813" y="5053013"/>
          <p14:tracePt t="86440" x="3076575" y="5029200"/>
          <p14:tracePt t="86457" x="3119438" y="4991100"/>
          <p14:tracePt t="86458" x="3124200" y="4986338"/>
          <p14:tracePt t="86474" x="3219450" y="4943475"/>
          <p14:tracePt t="86491" x="3395663" y="4914900"/>
          <p14:tracePt t="86493" x="3419475" y="4914900"/>
          <p14:tracePt t="86507" x="3609975" y="4905375"/>
          <p14:tracePt t="86524" x="3862388" y="4905375"/>
          <p14:tracePt t="86526" x="3890963" y="4910138"/>
          <p14:tracePt t="86527" x="3910013" y="4910138"/>
          <p14:tracePt t="86528" x="3924300" y="4910138"/>
          <p14:tracePt t="86541" x="4114800" y="4919663"/>
          <p14:tracePt t="86557" x="4300538" y="4929188"/>
          <p14:tracePt t="86560" x="4329113" y="4929188"/>
          <p14:tracePt t="86574" x="4424363" y="4933950"/>
          <p14:tracePt t="86591" x="4495800" y="4943475"/>
          <p14:tracePt t="86592" x="4500563" y="4943475"/>
          <p14:tracePt t="86607" x="4524375" y="4948238"/>
          <p14:tracePt t="86624" x="4529138" y="4948238"/>
          <p14:tracePt t="86679" x="4529138" y="4953000"/>
          <p14:tracePt t="86687" x="4529138" y="4957763"/>
          <p14:tracePt t="86691" x="4529138" y="4962525"/>
          <p14:tracePt t="86707" x="4524375" y="4972050"/>
          <p14:tracePt t="86724" x="4505325" y="4991100"/>
          <p14:tracePt t="86728" x="4500563" y="5000625"/>
          <p14:tracePt t="86741" x="4471988" y="5019675"/>
          <p14:tracePt t="86758" x="4419600" y="5043488"/>
          <p14:tracePt t="86759" x="4414838" y="5043488"/>
          <p14:tracePt t="86760" x="4410075" y="5043488"/>
          <p14:tracePt t="86774" x="4348163" y="5053013"/>
          <p14:tracePt t="86791" x="4286250" y="5067300"/>
          <p14:tracePt t="86793" x="4281488" y="5067300"/>
          <p14:tracePt t="86808" x="4248150" y="5076825"/>
          <p14:tracePt t="86824" x="4229100" y="5076825"/>
          <p14:tracePt t="86826" x="4224338" y="5076825"/>
          <p14:tracePt t="86841" x="4195763" y="5076825"/>
          <p14:tracePt t="86858" x="4162425" y="5076825"/>
          <p14:tracePt t="86860" x="4157663" y="5076825"/>
          <p14:tracePt t="86875" x="4133850" y="5081588"/>
          <p14:tracePt t="86891" x="4110038" y="5081588"/>
          <p14:tracePt t="86892" x="0" y="0"/>
        </p14:tracePtLst>
        <p14:tracePtLst>
          <p14:tracePt t="88855" x="3576638" y="5110163"/>
          <p14:tracePt t="88857" x="3581400" y="5110163"/>
          <p14:tracePt t="88861" x="3590925" y="5105400"/>
          <p14:tracePt t="88878" x="3624263" y="5105400"/>
          <p14:tracePt t="88895" x="3681413" y="5114925"/>
          <p14:tracePt t="88896" x="3686175" y="5114925"/>
          <p14:tracePt t="88912" x="3767138" y="5119688"/>
          <p14:tracePt t="88928" x="3852863" y="5119688"/>
          <p14:tracePt t="88929" x="3862388" y="5114925"/>
          <p14:tracePt t="88930" x="3867150" y="5114925"/>
          <p14:tracePt t="88945" x="3933825" y="5100638"/>
          <p14:tracePt t="88962" x="4010025" y="5081588"/>
          <p14:tracePt t="88978" x="4095750" y="5062538"/>
          <p14:tracePt t="88995" x="4186238" y="5053013"/>
          <p14:tracePt t="88996" x="4195763" y="5053013"/>
          <p14:tracePt t="88997" x="4200525" y="5053013"/>
          <p14:tracePt t="88998" x="4205288" y="5053013"/>
          <p14:tracePt t="89012" x="4286250" y="5048250"/>
          <p14:tracePt t="89028" x="4367213" y="5048250"/>
          <p14:tracePt t="89030" x="4376738" y="5048250"/>
          <p14:tracePt t="89031" x="4381500" y="5048250"/>
          <p14:tracePt t="89045" x="4448175" y="5043488"/>
          <p14:tracePt t="89062" x="4495800" y="5053013"/>
          <p14:tracePt t="89078" x="4510088" y="5057775"/>
          <p14:tracePt t="89095" x="4519613" y="5072063"/>
          <p14:tracePt t="89112" x="4533900" y="5091113"/>
          <p14:tracePt t="89129" x="4538663" y="5110163"/>
          <p14:tracePt t="89145" x="4533900" y="5143500"/>
          <p14:tracePt t="89162" x="4505325" y="5195888"/>
          <p14:tracePt t="89163" x="4500563" y="5195888"/>
          <p14:tracePt t="89164" x="4500563" y="5200650"/>
          <p14:tracePt t="89164" x="4495800" y="5200650"/>
          <p14:tracePt t="89179" x="4452938" y="5238750"/>
          <p14:tracePt t="89196" x="4371975" y="5272088"/>
          <p14:tracePt t="89197" x="4357688" y="5276850"/>
          <p14:tracePt t="89198" x="4348163" y="5276850"/>
          <p14:tracePt t="89199" x="4343400" y="5281613"/>
          <p14:tracePt t="89212" x="4238625" y="5291138"/>
          <p14:tracePt t="89229" x="4100513" y="5291138"/>
          <p14:tracePt t="89230" x="4086225" y="5291138"/>
          <p14:tracePt t="89245" x="3990975" y="5286375"/>
          <p14:tracePt t="89262" x="3924300" y="5276850"/>
          <p14:tracePt t="89265" x="3919538" y="5276850"/>
          <p14:tracePt t="89279" x="3914775" y="5272088"/>
          <p14:tracePt t="89296" x="3910013" y="5238750"/>
          <p14:tracePt t="89312" x="3900488" y="5200650"/>
          <p14:tracePt t="89329" x="3876675" y="5138738"/>
          <p14:tracePt t="89331" x="3871913" y="5133975"/>
          <p14:tracePt t="89346" x="3852863" y="5081588"/>
          <p14:tracePt t="89362" x="3838575" y="5029200"/>
          <p14:tracePt t="89364" x="3838575" y="5024438"/>
          <p14:tracePt t="89365" x="3838575" y="5019675"/>
          <p14:tracePt t="89379" x="3838575" y="4972050"/>
          <p14:tracePt t="89396" x="3848100" y="4910138"/>
          <p14:tracePt t="89398" x="3852863" y="4905375"/>
          <p14:tracePt t="89399" x="3852863" y="4900613"/>
          <p14:tracePt t="89412" x="3876675" y="4872038"/>
          <p14:tracePt t="89429" x="3924300" y="4848225"/>
          <p14:tracePt t="89431" x="3933825" y="4848225"/>
          <p14:tracePt t="89432" x="3938588" y="4843463"/>
          <p14:tracePt t="89446" x="4010025" y="4833938"/>
          <p14:tracePt t="89462" x="4124325" y="4824413"/>
          <p14:tracePt t="89465" x="4148138" y="4819650"/>
          <p14:tracePt t="89466" x="4152900" y="4819650"/>
          <p14:tracePt t="89479" x="4262438" y="4814888"/>
          <p14:tracePt t="89496" x="4371975" y="4810125"/>
          <p14:tracePt t="89498" x="4381500" y="4810125"/>
          <p14:tracePt t="89499" x="4386263" y="4810125"/>
          <p14:tracePt t="89500" x="4391025" y="4810125"/>
          <p14:tracePt t="89513" x="4419600" y="4805363"/>
          <p14:tracePt t="89529" x="4424363" y="4805363"/>
          <p14:tracePt t="89546" x="4424363" y="4814888"/>
          <p14:tracePt t="89563" x="4433888" y="4857750"/>
          <p14:tracePt t="89564" x="4433888" y="4862513"/>
          <p14:tracePt t="89565" x="4433888" y="4867275"/>
          <p14:tracePt t="89579" x="4433888" y="4905375"/>
          <p14:tracePt t="89596" x="4414838" y="4953000"/>
          <p14:tracePt t="89598" x="4410075" y="4962525"/>
          <p14:tracePt t="89613" x="4357688" y="5000625"/>
          <p14:tracePt t="89629" x="4271963" y="5043488"/>
          <p14:tracePt t="89631" x="4252913" y="5053013"/>
          <p14:tracePt t="89646" x="4148138" y="5081588"/>
          <p14:tracePt t="89663" x="4014788" y="5100638"/>
          <p14:tracePt t="89664" x="4005263" y="5100638"/>
          <p14:tracePt t="89665" x="3995738" y="5100638"/>
          <p14:tracePt t="89665" x="3986213" y="5100638"/>
          <p14:tracePt t="89679" x="3871913" y="5091113"/>
          <p14:tracePt t="89696" x="3695700" y="5057775"/>
          <p14:tracePt t="89699" x="3662363" y="5053013"/>
          <p14:tracePt t="89713" x="3519488" y="5019675"/>
          <p14:tracePt t="89730" x="3390900" y="4986338"/>
          <p14:tracePt t="89732" x="3381375" y="4981575"/>
          <p14:tracePt t="89733" x="3376613" y="4976813"/>
          <p14:tracePt t="89746" x="3333750" y="4957763"/>
          <p14:tracePt t="89763" x="3324225" y="4933950"/>
          <p14:tracePt t="89765" x="3324225" y="4929188"/>
          <p14:tracePt t="89780" x="3328988" y="4895850"/>
          <p14:tracePt t="89797" x="3376613" y="4862513"/>
          <p14:tracePt t="89798" x="3381375" y="4862513"/>
          <p14:tracePt t="89799" x="3386138" y="4862513"/>
          <p14:tracePt t="89799" x="3390900" y="4857750"/>
          <p14:tracePt t="89813" x="3457575" y="4838700"/>
          <p14:tracePt t="89830" x="3590925" y="4814888"/>
          <p14:tracePt t="89831" x="3600450" y="4810125"/>
          <p14:tracePt t="89832" x="3609975" y="4810125"/>
          <p14:tracePt t="89832" x="3619500" y="4810125"/>
          <p14:tracePt t="89846" x="3752850" y="4791075"/>
          <p14:tracePt t="89863" x="3943350" y="4781550"/>
          <p14:tracePt t="89864" x="3967163" y="4781550"/>
          <p14:tracePt t="89880" x="4138613" y="4786313"/>
          <p14:tracePt t="89897" x="4338638" y="4814888"/>
          <p14:tracePt t="89899" x="4362450" y="4819650"/>
          <p14:tracePt t="89900" x="4371975" y="4824413"/>
          <p14:tracePt t="89913" x="4505325" y="4852988"/>
          <p14:tracePt t="89930" x="4614863" y="4886325"/>
          <p14:tracePt t="89932" x="4624388" y="4891088"/>
          <p14:tracePt t="89949" x="4662488" y="4919663"/>
          <p14:tracePt t="89950" x="4662488" y="4924425"/>
          <p14:tracePt t="89963" x="4667250" y="4953000"/>
          <p14:tracePt t="89980" x="4657725" y="4991100"/>
          <p14:tracePt t="89982" x="4652963" y="4995863"/>
          <p14:tracePt t="89997" x="4624388" y="5029200"/>
          <p14:tracePt t="90015" x="4557713" y="5076825"/>
          <p14:tracePt t="90016" x="4552950" y="5081588"/>
          <p14:tracePt t="90030" x="4467225" y="5124450"/>
          <p14:tracePt t="90048" x="4319588" y="5172075"/>
          <p14:tracePt t="90049" x="4314825" y="5172075"/>
          <p14:tracePt t="90064" x="4181475" y="5195888"/>
          <p14:tracePt t="90081" x="4052888" y="5200650"/>
          <p14:tracePt t="90082" x="4043363" y="5200650"/>
          <p14:tracePt t="90097" x="3938588" y="5191125"/>
          <p14:tracePt t="90114" x="3857625" y="5172075"/>
          <p14:tracePt t="90115" x="3852863" y="5167313"/>
          <p14:tracePt t="90116" x="3848100" y="5167313"/>
          <p14:tracePt t="90130" x="3819525" y="5153025"/>
          <p14:tracePt t="90147" x="3800475" y="5124450"/>
          <p14:tracePt t="90164" x="3781425" y="5086350"/>
          <p14:tracePt t="90180" x="3776663" y="5048250"/>
          <p14:tracePt t="90181" x="3776663" y="5043488"/>
          <p14:tracePt t="90197" x="3776663" y="5005388"/>
          <p14:tracePt t="90214" x="3814763" y="4948238"/>
          <p14:tracePt t="90215" x="3819525" y="4943475"/>
          <p14:tracePt t="90215" x="3824288" y="4943475"/>
          <p14:tracePt t="90231" x="3890963" y="4895850"/>
          <p14:tracePt t="90247" x="3986213" y="4857750"/>
          <p14:tracePt t="90248" x="3995738" y="4852988"/>
          <p14:tracePt t="90248" x="4000500" y="4852988"/>
          <p14:tracePt t="90264" x="4114800" y="4829175"/>
          <p14:tracePt t="90281" x="4267200" y="4824413"/>
          <p14:tracePt t="90282" x="4281488" y="4824413"/>
          <p14:tracePt t="90297" x="4429125" y="4833938"/>
          <p14:tracePt t="90314" x="4586288" y="4862513"/>
          <p14:tracePt t="90315" x="4591050" y="4862513"/>
          <p14:tracePt t="90316" x="4600575" y="4862513"/>
          <p14:tracePt t="90331" x="4695825" y="4891088"/>
          <p14:tracePt t="90347" x="4748213" y="4924425"/>
          <p14:tracePt t="90349" x="4748213" y="4929188"/>
          <p14:tracePt t="90350" x="4752975" y="4929188"/>
          <p14:tracePt t="90364" x="4757738" y="4953000"/>
          <p14:tracePt t="90381" x="4757738" y="4991100"/>
          <p14:tracePt t="90383" x="4757738" y="4995863"/>
          <p14:tracePt t="90384" x="4757738" y="5000625"/>
          <p14:tracePt t="90398" x="4738688" y="5029200"/>
          <p14:tracePt t="90414" x="4700588" y="5062538"/>
          <p14:tracePt t="90416" x="4695825" y="5067300"/>
          <p14:tracePt t="90431" x="4633913" y="5100638"/>
          <p14:tracePt t="90449" x="4510088" y="5124450"/>
          <p14:tracePt t="90449" x="4505325" y="5124450"/>
          <p14:tracePt t="90449" x="4495800" y="5124450"/>
          <p14:tracePt t="90464" x="4352925" y="5129213"/>
          <p14:tracePt t="90481" x="4162425" y="5110163"/>
          <p14:tracePt t="90483" x="4143375" y="5110163"/>
          <p14:tracePt t="90484" x="4133850" y="5110163"/>
          <p14:tracePt t="90498" x="4010025" y="5086350"/>
          <p14:tracePt t="90514" x="3919538" y="5057775"/>
          <p14:tracePt t="90515" x="3910013" y="5053013"/>
          <p14:tracePt t="90531" x="3871913" y="5029200"/>
          <p14:tracePt t="90548" x="3857625" y="5005388"/>
          <p14:tracePt t="90564" x="3852863" y="4972050"/>
          <p14:tracePt t="90581" x="3862388" y="4933950"/>
          <p14:tracePt t="90598" x="3905250" y="4886325"/>
          <p14:tracePt t="90615" x="3981450" y="4848225"/>
          <p14:tracePt t="90616" x="3990975" y="4843463"/>
          <p14:tracePt t="90617" x="3995738" y="4843463"/>
          <p14:tracePt t="90617" x="4000500" y="4843463"/>
          <p14:tracePt t="90631" x="4090988" y="4814888"/>
          <p14:tracePt t="90648" x="4229100" y="4791075"/>
          <p14:tracePt t="90650" x="4243388" y="4791075"/>
          <p14:tracePt t="90665" x="4362450" y="4786313"/>
          <p14:tracePt t="90681" x="4462463" y="4786313"/>
          <p14:tracePt t="90683" x="4471988" y="4791075"/>
          <p14:tracePt t="90684" x="4476750" y="4791075"/>
          <p14:tracePt t="90685" x="4481513" y="4791075"/>
          <p14:tracePt t="90698" x="4529138" y="4805363"/>
          <p14:tracePt t="90715" x="4562475" y="4819650"/>
          <p14:tracePt t="90717" x="4567238" y="4824413"/>
          <p14:tracePt t="90731" x="4581525" y="4838700"/>
          <p14:tracePt t="90748" x="4595813" y="4862513"/>
          <p14:tracePt t="90750" x="4595813" y="4867275"/>
          <p14:tracePt t="90765" x="4605338" y="4891088"/>
          <p14:tracePt t="90782" x="4614863" y="4929188"/>
          <p14:tracePt t="90798" x="4619625" y="4967288"/>
          <p14:tracePt t="90815" x="4614863" y="5014913"/>
          <p14:tracePt t="90832" x="4610100" y="5048250"/>
          <p14:tracePt t="90848" x="4600575" y="5067300"/>
          <p14:tracePt t="90850" x="4595813" y="5072063"/>
          <p14:tracePt t="90865" x="4576763" y="5081588"/>
          <p14:tracePt t="90882" x="4538663" y="5095875"/>
          <p14:tracePt t="90883" x="4533900" y="5095875"/>
          <p14:tracePt t="90898" x="4495800" y="5100638"/>
          <p14:tracePt t="90915" x="4448175" y="5110163"/>
          <p14:tracePt t="90917" x="4443413" y="5110163"/>
          <p14:tracePt t="90918" x="4438650" y="5114925"/>
          <p14:tracePt t="90932" x="4410075" y="5114925"/>
          <p14:tracePt t="90949" x="4400550" y="5114925"/>
          <p14:tracePt t="91026" x="4405313" y="5114925"/>
          <p14:tracePt t="91030" x="4410075" y="5110163"/>
          <p14:tracePt t="91033" x="4414838" y="5110163"/>
          <p14:tracePt t="91049" x="4448175" y="5105400"/>
          <p14:tracePt t="91050" x="4452938" y="5105400"/>
          <p14:tracePt t="91065" x="4500563" y="5105400"/>
          <p14:tracePt t="91082" x="4562475" y="5105400"/>
          <p14:tracePt t="91084" x="4567238" y="5105400"/>
          <p14:tracePt t="91084" x="0" y="0"/>
        </p14:tracePtLst>
        <p14:tracePtLst>
          <p14:tracePt t="98056" x="8801100" y="3686175"/>
          <p14:tracePt t="98058" x="8796338" y="3681413"/>
          <p14:tracePt t="98061" x="8791575" y="3676650"/>
          <p14:tracePt t="98078" x="8777288" y="3638550"/>
          <p14:tracePt t="98095" x="8777288" y="3586163"/>
          <p14:tracePt t="98111" x="8786813" y="3529013"/>
          <p14:tracePt t="98113" x="8786813" y="3519488"/>
          <p14:tracePt t="98114" x="8786813" y="3514725"/>
          <p14:tracePt t="98128" x="8810625" y="3476625"/>
          <p14:tracePt t="98145" x="8853488" y="3429000"/>
          <p14:tracePt t="98147" x="8858250" y="3424238"/>
          <p14:tracePt t="98161" x="8910638" y="3400425"/>
          <p14:tracePt t="98178" x="9010650" y="3371850"/>
          <p14:tracePt t="98180" x="9020175" y="3367088"/>
          <p14:tracePt t="98180" x="9029700" y="3367088"/>
          <p14:tracePt t="98195" x="9129713" y="3348038"/>
          <p14:tracePt t="98212" x="9272588" y="3319463"/>
          <p14:tracePt t="98213" x="9277350" y="3319463"/>
          <p14:tracePt t="98214" x="9286875" y="3319463"/>
          <p14:tracePt t="98215" x="9291638" y="3314700"/>
          <p14:tracePt t="98228" x="9391650" y="3305175"/>
          <p14:tracePt t="98247" x="9515475" y="3295650"/>
          <p14:tracePt t="98247" x="9520238" y="3295650"/>
          <p14:tracePt t="98248" x="9525000" y="3295650"/>
          <p14:tracePt t="98262" x="9596438" y="3305175"/>
          <p14:tracePt t="98278" x="9644063" y="3338513"/>
          <p14:tracePt t="98280" x="9648825" y="3343275"/>
          <p14:tracePt t="98281" x="9648825" y="3348038"/>
          <p14:tracePt t="98295" x="9691688" y="3405188"/>
          <p14:tracePt t="98312" x="9739313" y="3490913"/>
          <p14:tracePt t="98314" x="9744075" y="3500438"/>
          <p14:tracePt t="98314" x="9748838" y="3505200"/>
          <p14:tracePt t="98329" x="9767888" y="3571875"/>
          <p14:tracePt t="98345" x="9772650" y="3667125"/>
          <p14:tracePt t="98346" x="9772650" y="3676650"/>
          <p14:tracePt t="98347" x="9772650" y="3681413"/>
          <p14:tracePt t="98362" x="9748838" y="3795713"/>
          <p14:tracePt t="98379" x="9677400" y="3924300"/>
          <p14:tracePt t="98381" x="9667875" y="3938588"/>
          <p14:tracePt t="98381" x="9663113" y="3948113"/>
          <p14:tracePt t="98395" x="9567863" y="4043363"/>
          <p14:tracePt t="98412" x="9382125" y="4176713"/>
          <p14:tracePt t="98414" x="9358313" y="4191000"/>
          <p14:tracePt t="98414" x="9348788" y="4195763"/>
          <p14:tracePt t="98429" x="9167813" y="4286250"/>
          <p14:tracePt t="98445" x="8972550" y="4367213"/>
          <p14:tracePt t="98447" x="8948738" y="4371975"/>
          <p14:tracePt t="98448" x="8939213" y="4376738"/>
          <p14:tracePt t="98462" x="8796338" y="4414838"/>
          <p14:tracePt t="98479" x="8620125" y="4438650"/>
          <p14:tracePt t="98480" x="8605838" y="4438650"/>
          <p14:tracePt t="98481" x="8596313" y="4438650"/>
          <p14:tracePt t="98482" x="8586788" y="4443413"/>
          <p14:tracePt t="98495" x="8448675" y="4448175"/>
          <p14:tracePt t="98512" x="8286750" y="4452938"/>
          <p14:tracePt t="98513" x="8277225" y="4452938"/>
          <p14:tracePt t="98514" x="8272463" y="4452938"/>
          <p14:tracePt t="98515" x="8262938" y="4452938"/>
          <p14:tracePt t="98529" x="8186738" y="4443413"/>
          <p14:tracePt t="98546" x="8124825" y="4414838"/>
          <p14:tracePt t="98547" x="8120063" y="4414838"/>
          <p14:tracePt t="98562" x="8091488" y="4371975"/>
          <p14:tracePt t="98579" x="8067675" y="4314825"/>
          <p14:tracePt t="98580" x="8067675" y="4310063"/>
          <p14:tracePt t="98581" x="8062913" y="4305300"/>
          <p14:tracePt t="98582" x="8062913" y="4300538"/>
          <p14:tracePt t="98596" x="8043863" y="4229100"/>
          <p14:tracePt t="98612" x="8005763" y="4110038"/>
          <p14:tracePt t="98614" x="7996238" y="4081463"/>
          <p14:tracePt t="98629" x="7958138" y="3976688"/>
          <p14:tracePt t="98646" x="7934325" y="3881438"/>
          <p14:tracePt t="98647" x="7934325" y="3876675"/>
          <p14:tracePt t="98648" x="7929563" y="3871913"/>
          <p14:tracePt t="98649" x="7929563" y="3862388"/>
          <p14:tracePt t="98662" x="7924800" y="3805238"/>
          <p14:tracePt t="98679" x="7920038" y="3724275"/>
          <p14:tracePt t="98680" x="7920038" y="3719513"/>
          <p14:tracePt t="98681" x="7920038" y="3714750"/>
          <p14:tracePt t="98682" x="7920038" y="3709988"/>
          <p14:tracePt t="98696" x="7920038" y="3657600"/>
          <p14:tracePt t="98712" x="7929563" y="3595688"/>
          <p14:tracePt t="98715" x="7934325" y="3586163"/>
          <p14:tracePt t="98716" x="7934325" y="3581400"/>
          <p14:tracePt t="98729" x="7948613" y="3543300"/>
          <p14:tracePt t="98746" x="7986713" y="3495675"/>
          <p14:tracePt t="98748" x="7991475" y="3490913"/>
          <p14:tracePt t="98749" x="7996238" y="3490913"/>
          <p14:tracePt t="98750" x="7996238" y="3486150"/>
          <p14:tracePt t="98763" x="8034338" y="3467100"/>
          <p14:tracePt t="98779" x="8072438" y="3452813"/>
          <p14:tracePt t="98798" x="8115300" y="3452813"/>
          <p14:tracePt t="98813" x="8181975" y="3467100"/>
          <p14:tracePt t="98831" x="8296275" y="3519488"/>
          <p14:tracePt t="98832" x="8305800" y="3524250"/>
          <p14:tracePt t="98846" x="8382000" y="3581400"/>
          <p14:tracePt t="98864" x="8467725" y="3681413"/>
          <p14:tracePt t="98865" x="8467725" y="3686175"/>
          <p14:tracePt t="98865" x="8472488" y="3695700"/>
          <p14:tracePt t="98879" x="8520113" y="3781425"/>
          <p14:tracePt t="98897" x="8543925" y="3886200"/>
          <p14:tracePt t="98897" x="8543925" y="3890963"/>
          <p14:tracePt t="98913" x="8548688" y="3962400"/>
          <p14:tracePt t="98929" x="8529638" y="4048125"/>
          <p14:tracePt t="98930" x="8524875" y="4052888"/>
          <p14:tracePt t="98931" x="8524875" y="4057650"/>
          <p14:tracePt t="98946" x="8472488" y="4129088"/>
          <p14:tracePt t="98963" x="8396288" y="4191000"/>
          <p14:tracePt t="98964" x="8391525" y="4195763"/>
          <p14:tracePt t="98964" x="8386763" y="4195763"/>
          <p14:tracePt t="98979" x="8305800" y="4238625"/>
          <p14:tracePt t="98996" x="8172450" y="4291013"/>
          <p14:tracePt t="98997" x="8162925" y="4295775"/>
          <p14:tracePt t="98997" x="8153400" y="4295775"/>
          <p14:tracePt t="99013" x="8020050" y="4333875"/>
          <p14:tracePt t="99030" x="7877175" y="4348163"/>
          <p14:tracePt t="99046" x="7758113" y="4333875"/>
          <p14:tracePt t="99063" x="7667625" y="4281488"/>
          <p14:tracePt t="99064" x="7662863" y="4281488"/>
          <p14:tracePt t="99065" x="7662863" y="4276725"/>
          <p14:tracePt t="99080" x="7624763" y="4210050"/>
          <p14:tracePt t="99096" x="7600950" y="4100513"/>
          <p14:tracePt t="99098" x="7596188" y="4086225"/>
          <p14:tracePt t="99113" x="7586663" y="3957638"/>
          <p14:tracePt t="99130" x="7581900" y="3795713"/>
          <p14:tracePt t="99131" x="7581900" y="3786188"/>
          <p14:tracePt t="99132" x="7581900" y="3776663"/>
          <p14:tracePt t="99146" x="7600950" y="3662363"/>
          <p14:tracePt t="99163" x="7653338" y="3567113"/>
          <p14:tracePt t="99164" x="7658100" y="3557588"/>
          <p14:tracePt t="99180" x="7734300" y="3500438"/>
          <p14:tracePt t="99197" x="7829550" y="3462338"/>
          <p14:tracePt t="99198" x="7834313" y="3462338"/>
          <p14:tracePt t="99213" x="7929563" y="3443288"/>
          <p14:tracePt t="99230" x="8043863" y="3438525"/>
          <p14:tracePt t="99232" x="8058150" y="3438525"/>
          <p14:tracePt t="99233" x="8067675" y="3438525"/>
          <p14:tracePt t="99247" x="8191500" y="3467100"/>
          <p14:tracePt t="99263" x="8362950" y="3524250"/>
          <p14:tracePt t="99264" x="8377238" y="3529013"/>
          <p14:tracePt t="99265" x="8386763" y="3533775"/>
          <p14:tracePt t="99280" x="8534400" y="3595688"/>
          <p14:tracePt t="99297" x="8682038" y="3671888"/>
          <p14:tracePt t="99298" x="8686800" y="3676650"/>
          <p14:tracePt t="99299" x="8696325" y="3681413"/>
          <p14:tracePt t="99313" x="8791575" y="3748088"/>
          <p14:tracePt t="99330" x="8858250" y="3814763"/>
          <p14:tracePt t="99332" x="8867775" y="3824288"/>
          <p14:tracePt t="99333" x="8867775" y="3829050"/>
          <p14:tracePt t="99347" x="8901113" y="3886200"/>
          <p14:tracePt t="99363" x="8924925" y="3948113"/>
          <p14:tracePt t="99365" x="8924925" y="3952875"/>
          <p14:tracePt t="99366" x="8929688" y="3957638"/>
          <p14:tracePt t="99380" x="8934450" y="4005263"/>
          <p14:tracePt t="99397" x="8915400" y="4062413"/>
          <p14:tracePt t="99399" x="8915400" y="4067175"/>
          <p14:tracePt t="99399" x="8910638" y="4071938"/>
          <p14:tracePt t="99414" x="8877300" y="4105275"/>
          <p14:tracePt t="99430" x="8834438" y="4129088"/>
          <p14:tracePt t="99432" x="8829675" y="4129088"/>
          <p14:tracePt t="99447" x="8810625" y="4129088"/>
          <p14:tracePt t="99466" x="8805863" y="4119563"/>
          <p14:tracePt t="99480" x="8801100" y="4067175"/>
          <p14:tracePt t="99497" x="8810625" y="3976688"/>
          <p14:tracePt t="99499" x="8810625" y="3967163"/>
          <p14:tracePt t="99500" x="8815388" y="3957638"/>
          <p14:tracePt t="99501" x="8820150" y="3952875"/>
          <p14:tracePt t="99514" x="8848725" y="3857625"/>
          <p14:tracePt t="99531" x="8924925" y="3714750"/>
          <p14:tracePt t="99532" x="8929688" y="3705225"/>
          <p14:tracePt t="99533" x="8934450" y="3700463"/>
          <p14:tracePt t="99534" x="8939213" y="3690938"/>
          <p14:tracePt t="99547" x="9029700" y="3576638"/>
          <p14:tracePt t="99564" x="9167813" y="3452813"/>
          <p14:tracePt t="99565" x="9177338" y="3448050"/>
          <p14:tracePt t="99566" x="9186863" y="3438525"/>
          <p14:tracePt t="99566" x="9196388" y="3433763"/>
          <p14:tracePt t="99581" x="9315450" y="3348038"/>
          <p14:tracePt t="99597" x="9472613" y="3271838"/>
          <p14:tracePt t="99599" x="9491663" y="3262313"/>
          <p14:tracePt t="99599" x="9505950" y="3257550"/>
          <p14:tracePt t="99614" x="9644063" y="3209925"/>
          <p14:tracePt t="99631" x="9801225" y="3167063"/>
          <p14:tracePt t="99632" x="9810750" y="3167063"/>
          <p14:tracePt t="99633" x="9815513" y="3167063"/>
          <p14:tracePt t="99647" x="9910763" y="3152775"/>
          <p14:tracePt t="99664" x="9967913" y="3148013"/>
          <p14:tracePt t="99681" x="9972675" y="3148013"/>
          <p14:tracePt t="99699" x="9982200" y="3176588"/>
          <p14:tracePt t="99700" x="9982200" y="3181350"/>
          <p14:tracePt t="99701" x="9982200" y="3186113"/>
          <p14:tracePt t="99714" x="9991725" y="3228975"/>
          <p14:tracePt t="99716" x="9991725" y="3238500"/>
          <p14:tracePt t="99731" x="9996488" y="3314700"/>
          <p14:tracePt t="99732" x="9996488" y="3319463"/>
          <p14:tracePt t="99733" x="9996488" y="3328988"/>
          <p14:tracePt t="99748" x="9991725" y="3429000"/>
          <p14:tracePt t="99764" x="9963150" y="3538538"/>
          <p14:tracePt t="99765" x="9963150" y="3548063"/>
          <p14:tracePt t="99766" x="9958388" y="3552825"/>
          <p14:tracePt t="99781" x="9896475" y="3657600"/>
          <p14:tracePt t="99798" x="9767888" y="3786188"/>
          <p14:tracePt t="99799" x="9753600" y="3795713"/>
          <p14:tracePt t="99800" x="9748838" y="3800475"/>
          <p14:tracePt t="99814" x="9591675" y="3905250"/>
          <p14:tracePt t="99816" x="9567863" y="3919538"/>
          <p14:tracePt t="99817" x="9558338" y="3924300"/>
          <p14:tracePt t="99831" x="9377363" y="4000500"/>
          <p14:tracePt t="99832" x="9363075" y="4005263"/>
          <p14:tracePt t="99833" x="9353550" y="4010025"/>
          <p14:tracePt t="99834" x="9339263" y="4014788"/>
          <p14:tracePt t="99848" x="9148763" y="4071938"/>
          <p14:tracePt t="99865" x="8877300" y="4114800"/>
          <p14:tracePt t="99867" x="8843963" y="4119563"/>
          <p14:tracePt t="99868" x="8824913" y="4119563"/>
          <p14:tracePt t="99881" x="8605838" y="4148138"/>
          <p14:tracePt t="99898" x="8358188" y="4162425"/>
          <p14:tracePt t="99900" x="8334375" y="4162425"/>
          <p14:tracePt t="99901" x="8324850" y="4162425"/>
          <p14:tracePt t="99902" x="8310563" y="4162425"/>
          <p14:tracePt t="99903" x="8301038" y="4162425"/>
          <p14:tracePt t="99915" x="8196263" y="4152900"/>
          <p14:tracePt t="99931" x="8110538" y="4114800"/>
          <p14:tracePt t="99933" x="8101013" y="4110038"/>
          <p14:tracePt t="99948" x="8072438" y="4071938"/>
          <p14:tracePt t="99965" x="8058150" y="3981450"/>
          <p14:tracePt t="99981" x="8048625" y="3867150"/>
          <p14:tracePt t="99998" x="8058150" y="3714750"/>
          <p14:tracePt t="99999" x="8058150" y="3709988"/>
          <p14:tracePt t="100000" x="8062913" y="3700463"/>
          <p14:tracePt t="100001" x="8062913" y="3690938"/>
          <p14:tracePt t="100015" x="8110538" y="3571875"/>
          <p14:tracePt t="100031" x="8205788" y="3448050"/>
          <p14:tracePt t="100033" x="8215313" y="3433763"/>
          <p14:tracePt t="100034" x="8224838" y="3424238"/>
          <p14:tracePt t="100048" x="8320088" y="3328988"/>
          <p14:tracePt t="100066" x="8453438" y="3233738"/>
          <p14:tracePt t="100067" x="8458200" y="3228975"/>
          <p14:tracePt t="100068" x="8467725" y="3224213"/>
          <p14:tracePt t="100081" x="8543925" y="3186113"/>
          <p14:tracePt t="100098" x="8634413" y="3171825"/>
          <p14:tracePt t="100100" x="8643938" y="3171825"/>
          <p14:tracePt t="100101" x="8648700" y="3171825"/>
          <p14:tracePt t="100115" x="8710613" y="3190875"/>
          <p14:tracePt t="100132" x="8782050" y="3257550"/>
          <p14:tracePt t="100134" x="8791575" y="3267075"/>
          <p14:tracePt t="100135" x="8796338" y="3271838"/>
          <p14:tracePt t="100148" x="8839200" y="3348038"/>
          <p14:tracePt t="100165" x="8872538" y="3462338"/>
          <p14:tracePt t="100166" x="8877300" y="3471863"/>
          <p14:tracePt t="100168" x="8877300" y="3490913"/>
          <p14:tracePt t="100169" x="8882063" y="3500438"/>
          <p14:tracePt t="100182" x="8915400" y="3629025"/>
          <p14:tracePt t="100198" x="8958263" y="3819525"/>
          <p14:tracePt t="100201" x="8967788" y="3852863"/>
          <p14:tracePt t="100215" x="8977313" y="3990975"/>
          <p14:tracePt t="100218" x="8977313" y="4019550"/>
          <p14:tracePt t="100218" x="8977313" y="4024313"/>
          <p14:tracePt t="100232" x="8958263" y="4119563"/>
          <p14:tracePt t="100250" x="8910638" y="4214813"/>
          <p14:tracePt t="100250" x="8910638" y="4219575"/>
          <p14:tracePt t="100265" x="8848725" y="4281488"/>
          <p14:tracePt t="100282" x="8739188" y="4348163"/>
          <p14:tracePt t="100283" x="8729663" y="4352925"/>
          <p14:tracePt t="100284" x="8720138" y="4352925"/>
          <p14:tracePt t="100299" x="8562975" y="4386263"/>
          <p14:tracePt t="100316" x="8334375" y="4395788"/>
          <p14:tracePt t="100317" x="8320088" y="4395788"/>
          <p14:tracePt t="100317" x="8305800" y="4391025"/>
          <p14:tracePt t="100332" x="8105775" y="4362450"/>
          <p14:tracePt t="100349" x="7920038" y="4305300"/>
          <p14:tracePt t="100365" x="7834313" y="4271963"/>
          <p14:tracePt t="100382" x="7805738" y="4248150"/>
          <p14:tracePt t="100399" x="7800975" y="4233863"/>
          <p14:tracePt t="100415" x="7800975" y="4224338"/>
          <p14:tracePt t="100443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2C91-44E1-4DA5-B16A-33A6C634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venir Black" panose="020B0803020203020204" pitchFamily="34" charset="0"/>
              </a:rPr>
              <a:t>Flipping Perspectives: Fixed-Budget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BB963-D815-4A9D-AF40-155771794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8358809" cy="4795836"/>
          </a:xfrm>
        </p:spPr>
        <p:txBody>
          <a:bodyPr/>
          <a:lstStyle/>
          <a:p>
            <a:r>
              <a:rPr lang="en-GB" dirty="0">
                <a:latin typeface="Avenir Light" panose="020B0402020203020204" pitchFamily="34" charset="0"/>
              </a:rPr>
              <a:t>Sometimes, we are more interested in performance within a certain budget</a:t>
            </a:r>
          </a:p>
          <a:p>
            <a:endParaRPr lang="en-GB" dirty="0">
              <a:latin typeface="Avenir Light" panose="020B0402020203020204" pitchFamily="34" charset="0"/>
            </a:endParaRPr>
          </a:p>
          <a:p>
            <a:r>
              <a:rPr lang="en-GB" dirty="0">
                <a:latin typeface="Avenir Light" panose="020B0402020203020204" pitchFamily="34" charset="0"/>
              </a:rPr>
              <a:t>Budget is defined in terms of function evaluations, to ensure fair comparisons!</a:t>
            </a:r>
          </a:p>
          <a:p>
            <a:endParaRPr lang="en-GB" dirty="0">
              <a:latin typeface="Avenir Light" panose="020B0402020203020204" pitchFamily="34" charset="0"/>
            </a:endParaRPr>
          </a:p>
          <a:p>
            <a:r>
              <a:rPr lang="en-GB" dirty="0">
                <a:latin typeface="Avenir Light" panose="020B0402020203020204" pitchFamily="34" charset="0"/>
              </a:rPr>
              <a:t>Interested in best-so-far function value after x evaluations</a:t>
            </a:r>
          </a:p>
          <a:p>
            <a:endParaRPr lang="en-GB" dirty="0">
              <a:latin typeface="Avenir Light" panose="020B0402020203020204" pitchFamily="34" charset="0"/>
            </a:endParaRPr>
          </a:p>
          <a:p>
            <a:r>
              <a:rPr lang="en-GB" dirty="0">
                <a:latin typeface="Avenir Light" panose="020B0402020203020204" pitchFamily="34" charset="0"/>
              </a:rPr>
              <a:t>Aggregate using descriptive statistics: mean, median, quantiles…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821F2-8520-4008-B7B5-96A41DD39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16</a:t>
            </a:fld>
            <a:endParaRPr lang="nl-NL"/>
          </a:p>
        </p:txBody>
      </p:sp>
      <p:pic>
        <p:nvPicPr>
          <p:cNvPr id="6146" name="Picture 2" descr="Crystal Ball, Magic, Mystical, Blue Sky, Meadow, Trees">
            <a:extLst>
              <a:ext uri="{FF2B5EF4-FFF2-40B4-BE49-F238E27FC236}">
                <a16:creationId xmlns:a16="http://schemas.microsoft.com/office/drawing/2014/main" id="{F498174C-C970-4A26-8F2B-F8FAAE71E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30" y="3109138"/>
            <a:ext cx="4361556" cy="29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B44F7-F8C0-4207-A35D-6465AB7AE1CB}"/>
              </a:ext>
            </a:extLst>
          </p:cNvPr>
          <p:cNvSpPr txBox="1"/>
          <p:nvPr/>
        </p:nvSpPr>
        <p:spPr>
          <a:xfrm>
            <a:off x="7035279" y="5736743"/>
            <a:ext cx="504056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{9}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DF656D-8A00-4F18-AF1F-9300BB1580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1003909"/>
      </p:ext>
    </p:extLst>
  </p:cSld>
  <p:clrMapOvr>
    <a:masterClrMapping/>
  </p:clrMapOvr>
  <p:transition spd="slow" advTm="5627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CE16C0-363F-49A9-84F7-CBD39BE5B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1" y="1628800"/>
            <a:ext cx="9525000" cy="42862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BA93B6-8983-4F44-A1CE-CDF9FC247361}"/>
              </a:ext>
            </a:extLst>
          </p:cNvPr>
          <p:cNvCxnSpPr>
            <a:cxnSpLocks/>
          </p:cNvCxnSpPr>
          <p:nvPr/>
        </p:nvCxnSpPr>
        <p:spPr>
          <a:xfrm>
            <a:off x="8547447" y="1484784"/>
            <a:ext cx="0" cy="36359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3EFBFB-53D0-1140-9682-0B138992EA5E}"/>
              </a:ext>
            </a:extLst>
          </p:cNvPr>
          <p:cNvCxnSpPr>
            <a:cxnSpLocks/>
          </p:cNvCxnSpPr>
          <p:nvPr/>
        </p:nvCxnSpPr>
        <p:spPr>
          <a:xfrm>
            <a:off x="4298975" y="1628800"/>
            <a:ext cx="0" cy="349192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7360F1-0146-7A48-92D9-D82B3937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Avenir Black" panose="020B0803020203020204" pitchFamily="34" charset="0"/>
              </a:rPr>
              <a:t>Study case: Fixed-budget result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97AFE-B7D0-544A-9C9B-F0FA6C617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7627" y="1252836"/>
            <a:ext cx="11236164" cy="4795836"/>
          </a:xfrm>
        </p:spPr>
        <p:txBody>
          <a:bodyPr/>
          <a:lstStyle/>
          <a:p>
            <a:r>
              <a:rPr lang="en-NL" dirty="0">
                <a:latin typeface="Avenir Light" panose="020B0402020203020204" pitchFamily="34" charset="0"/>
              </a:rPr>
              <a:t>Goal: Find the algorithm hitting the best target within the fixed budget.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7AC4E-A89D-1048-B119-6404C4CA1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17</a:t>
            </a:fld>
            <a:endParaRPr lang="nl-NL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0E66125-7253-4F21-A822-CA6F7414EF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8022517"/>
      </p:ext>
    </p:extLst>
  </p:cSld>
  <p:clrMapOvr>
    <a:masterClrMapping/>
  </p:clrMapOvr>
  <p:transition spd="slow" advTm="97842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4114" x="4386263" y="5005388"/>
          <p14:tracePt t="4146" x="4381500" y="5005388"/>
          <p14:tracePt t="4153" x="4376738" y="5000625"/>
          <p14:tracePt t="4157" x="4371975" y="4991100"/>
          <p14:tracePt t="4173" x="4333875" y="4938713"/>
          <p14:tracePt t="4191" x="4291013" y="4886325"/>
          <p14:tracePt t="4207" x="4238625" y="4819650"/>
          <p14:tracePt t="4207" x="4238625" y="4814888"/>
          <p14:tracePt t="4208" x="4233863" y="4810125"/>
          <p14:tracePt t="4223" x="4191000" y="4738688"/>
          <p14:tracePt t="4241" x="4143375" y="4652963"/>
          <p14:tracePt t="4242" x="4138613" y="4638675"/>
          <p14:tracePt t="4243" x="4133850" y="4633913"/>
          <p14:tracePt t="4257" x="4095750" y="4562475"/>
          <p14:tracePt t="4275" x="4057650" y="4486275"/>
          <p14:tracePt t="4275" x="4057650" y="4481513"/>
          <p14:tracePt t="4276" x="4052888" y="4481513"/>
          <p14:tracePt t="4290" x="4043363" y="4457700"/>
          <p14:tracePt t="4307" x="4038600" y="4443413"/>
          <p14:tracePt t="4310" x="4038600" y="4438650"/>
          <p14:tracePt t="4324" x="4038600" y="4414838"/>
          <p14:tracePt t="4341" x="4033838" y="4371975"/>
          <p14:tracePt t="4343" x="4033838" y="4362450"/>
          <p14:tracePt t="4357" x="4033838" y="4300538"/>
          <p14:tracePt t="4374" x="4038600" y="4233863"/>
          <p14:tracePt t="4375" x="4038600" y="4224338"/>
          <p14:tracePt t="4390" x="4038600" y="4152900"/>
          <p14:tracePt t="4407" x="4038600" y="4076700"/>
          <p14:tracePt t="4409" x="4038600" y="4071938"/>
          <p14:tracePt t="4409" x="4038600" y="4067175"/>
          <p14:tracePt t="4425" x="4038600" y="4000500"/>
          <p14:tracePt t="4441" x="4052888" y="3881438"/>
          <p14:tracePt t="4442" x="4052888" y="3876675"/>
          <p14:tracePt t="4443" x="4057650" y="3867150"/>
          <p14:tracePt t="4443" x="4057650" y="3862388"/>
          <p14:tracePt t="4458" x="4076700" y="3776663"/>
          <p14:tracePt t="4474" x="4090988" y="3676650"/>
          <p14:tracePt t="4476" x="4095750" y="3662363"/>
          <p14:tracePt t="4477" x="4095750" y="3657600"/>
          <p14:tracePt t="4477" x="4095750" y="3648075"/>
          <p14:tracePt t="4491" x="4119563" y="3557588"/>
          <p14:tracePt t="4507" x="4148138" y="3429000"/>
          <p14:tracePt t="4509" x="4152900" y="3424238"/>
          <p14:tracePt t="4510" x="4152900" y="3414713"/>
          <p14:tracePt t="4511" x="4152900" y="3409950"/>
          <p14:tracePt t="4526" x="4176713" y="3319463"/>
          <p14:tracePt t="4541" x="4191000" y="3233738"/>
          <p14:tracePt t="4543" x="4195763" y="3219450"/>
          <p14:tracePt t="4543" x="4195763" y="3214688"/>
          <p14:tracePt t="4558" x="4214813" y="3109913"/>
          <p14:tracePt t="4574" x="4233863" y="3009900"/>
          <p14:tracePt t="4591" x="4252913" y="2943225"/>
          <p14:tracePt t="4607" x="4267200" y="2881313"/>
          <p14:tracePt t="4609" x="4267200" y="2876550"/>
          <p14:tracePt t="4609" x="4271963" y="2876550"/>
          <p14:tracePt t="4610" x="4271963" y="2871788"/>
          <p14:tracePt t="4624" x="4291013" y="2824163"/>
          <p14:tracePt t="4626" x="4291013" y="2814638"/>
          <p14:tracePt t="4641" x="4310063" y="2771775"/>
          <p14:tracePt t="4643" x="4314825" y="2762250"/>
          <p14:tracePt t="4658" x="4324350" y="2719388"/>
          <p14:tracePt t="4674" x="4338638" y="2676525"/>
          <p14:tracePt t="4691" x="4343400" y="2667000"/>
          <p14:tracePt t="4981" x="4343400" y="2671763"/>
          <p14:tracePt t="4983" x="4348163" y="2671763"/>
          <p14:tracePt t="4991" x="4357688" y="2695575"/>
          <p14:tracePt t="5008" x="4381500" y="2752725"/>
          <p14:tracePt t="5011" x="4386263" y="2762250"/>
          <p14:tracePt t="5011" x="4386263" y="2767013"/>
          <p14:tracePt t="5025" x="4414838" y="2809875"/>
          <p14:tracePt t="5042" x="4438650" y="2852738"/>
          <p14:tracePt t="5058" x="4467225" y="2909888"/>
          <p14:tracePt t="5075" x="4495800" y="2990850"/>
          <p14:tracePt t="5077" x="4500563" y="3000375"/>
          <p14:tracePt t="5077" x="4500563" y="3005138"/>
          <p14:tracePt t="5092" x="4524375" y="3114675"/>
          <p14:tracePt t="5108" x="4543425" y="3286125"/>
          <p14:tracePt t="5110" x="4543425" y="3295650"/>
          <p14:tracePt t="5111" x="4543425" y="3305175"/>
          <p14:tracePt t="5111" x="4543425" y="3319463"/>
          <p14:tracePt t="5127" x="4538663" y="3490913"/>
          <p14:tracePt t="5128" x="4538663" y="3500438"/>
          <p14:tracePt t="5142" x="4510088" y="3681413"/>
          <p14:tracePt t="5160" x="4448175" y="3919538"/>
          <p14:tracePt t="5161" x="4448175" y="3929063"/>
          <p14:tracePt t="5176" x="4395788" y="4081463"/>
          <p14:tracePt t="5193" x="4319588" y="4233863"/>
          <p14:tracePt t="5194" x="4314825" y="4243388"/>
          <p14:tracePt t="5209" x="4257675" y="4338638"/>
          <p14:tracePt t="5225" x="4200525" y="4424363"/>
          <p14:tracePt t="5244" x="4157663" y="4500563"/>
          <p14:tracePt t="5259" x="4124325" y="4557713"/>
          <p14:tracePt t="5259" x="4119563" y="4562475"/>
          <p14:tracePt t="5276" x="4095750" y="4614863"/>
          <p14:tracePt t="5292" x="4071938" y="4662488"/>
          <p14:tracePt t="5309" x="4052888" y="4700588"/>
          <p14:tracePt t="5325" x="4029075" y="4729163"/>
          <p14:tracePt t="5342" x="4014788" y="4748213"/>
          <p14:tracePt t="5359" x="4000500" y="4757738"/>
          <p14:tracePt t="5360" x="4000500" y="4762500"/>
          <p14:tracePt t="5376" x="3995738" y="4762500"/>
          <p14:tracePt t="5526" x="3990975" y="4762500"/>
          <p14:tracePt t="5528" x="3990975" y="4757738"/>
          <p14:tracePt t="5543" x="3981450" y="4714875"/>
          <p14:tracePt t="5559" x="3976688" y="4657725"/>
          <p14:tracePt t="5560" x="3971925" y="4648200"/>
          <p14:tracePt t="5576" x="3967163" y="4591050"/>
          <p14:tracePt t="5593" x="3962400" y="4510088"/>
          <p14:tracePt t="5593" x="3962400" y="4505325"/>
          <p14:tracePt t="5594" x="3962400" y="4500563"/>
          <p14:tracePt t="5595" x="3957638" y="4495800"/>
          <p14:tracePt t="5609" x="3948113" y="4400550"/>
          <p14:tracePt t="5627" x="3943350" y="4276725"/>
          <p14:tracePt t="5628" x="3938588" y="4262438"/>
          <p14:tracePt t="5629" x="3938588" y="4252913"/>
          <p14:tracePt t="5643" x="3938588" y="4157663"/>
          <p14:tracePt t="5659" x="3933825" y="4019550"/>
          <p14:tracePt t="5660" x="3933825" y="4014788"/>
          <p14:tracePt t="5661" x="3933825" y="4005263"/>
          <p14:tracePt t="5677" x="3933825" y="3852863"/>
          <p14:tracePt t="5693" x="3933825" y="3681413"/>
          <p14:tracePt t="5694" x="3929063" y="3657600"/>
          <p14:tracePt t="5696" x="3929063" y="3648075"/>
          <p14:tracePt t="5696" x="3929063" y="3633788"/>
          <p14:tracePt t="5709" x="3919538" y="3467100"/>
          <p14:tracePt t="5726" x="3905250" y="3243263"/>
          <p14:tracePt t="5728" x="3905250" y="3214688"/>
          <p14:tracePt t="5729" x="3905250" y="3205163"/>
          <p14:tracePt t="5745" x="3867150" y="3019425"/>
          <p14:tracePt t="5760" x="3833813" y="2852738"/>
          <p14:tracePt t="5761" x="3829050" y="2828925"/>
          <p14:tracePt t="5776" x="3800475" y="2695575"/>
          <p14:tracePt t="5793" x="3771900" y="2576513"/>
          <p14:tracePt t="5795" x="3771900" y="2562225"/>
          <p14:tracePt t="5795" x="3771900" y="2557463"/>
          <p14:tracePt t="5810" x="3757613" y="2462213"/>
          <p14:tracePt t="5827" x="3752850" y="2371725"/>
          <p14:tracePt t="5828" x="3752850" y="2366963"/>
          <p14:tracePt t="5829" x="3752850" y="2362200"/>
          <p14:tracePt t="5844" x="3762375" y="2295525"/>
          <p14:tracePt t="5860" x="3790950" y="2238375"/>
          <p14:tracePt t="5862" x="3795713" y="2233613"/>
          <p14:tracePt t="5862" x="3800475" y="2228850"/>
          <p14:tracePt t="5876" x="3833813" y="2195513"/>
          <p14:tracePt t="5893" x="3867150" y="2166938"/>
          <p14:tracePt t="5895" x="3871913" y="2166938"/>
          <p14:tracePt t="5895" x="3871913" y="2162175"/>
          <p14:tracePt t="5910" x="3900488" y="2152650"/>
          <p14:tracePt t="5927" x="3943350" y="2133600"/>
          <p14:tracePt t="5929" x="3948113" y="2133600"/>
          <p14:tracePt t="5943" x="3981450" y="2124075"/>
          <p14:tracePt t="5960" x="4000500" y="2124075"/>
          <p14:tracePt t="5962" x="4005263" y="2124075"/>
          <p14:tracePt t="5977" x="4019550" y="2128838"/>
          <p14:tracePt t="5995" x="4052888" y="2157413"/>
          <p14:tracePt t="5996" x="4057650" y="2162175"/>
          <p14:tracePt t="6010" x="4095750" y="2200275"/>
          <p14:tracePt t="6027" x="4162425" y="2271713"/>
          <p14:tracePt t="6028" x="4171950" y="2286000"/>
          <p14:tracePt t="6029" x="4176713" y="2290763"/>
          <p14:tracePt t="6043" x="4252913" y="2366963"/>
          <p14:tracePt t="6060" x="4338638" y="2462213"/>
          <p14:tracePt t="6062" x="4343400" y="2466975"/>
          <p14:tracePt t="6062" x="4348163" y="2476500"/>
          <p14:tracePt t="6063" x="4352925" y="2481263"/>
          <p14:tracePt t="6077" x="4395788" y="2543175"/>
          <p14:tracePt t="6093" x="4448175" y="2633663"/>
          <p14:tracePt t="6095" x="4448175" y="2643188"/>
          <p14:tracePt t="6096" x="4452938" y="2647950"/>
          <p14:tracePt t="6096" x="4452938" y="2652713"/>
          <p14:tracePt t="6110" x="4486275" y="2733675"/>
          <p14:tracePt t="6127" x="4510088" y="2833688"/>
          <p14:tracePt t="6129" x="4510088" y="2847975"/>
          <p14:tracePt t="6129" x="4510088" y="2857500"/>
          <p14:tracePt t="6144" x="4519613" y="2952750"/>
          <p14:tracePt t="6160" x="4519613" y="3062288"/>
          <p14:tracePt t="6161" x="4514850" y="3071813"/>
          <p14:tracePt t="6162" x="4514850" y="3076575"/>
          <p14:tracePt t="6163" x="4514850" y="3081338"/>
          <p14:tracePt t="6177" x="4495800" y="3162300"/>
          <p14:tracePt t="6194" x="4467225" y="3243263"/>
          <p14:tracePt t="6195" x="4467225" y="3252788"/>
          <p14:tracePt t="6196" x="4462463" y="3257550"/>
          <p14:tracePt t="6197" x="4462463" y="3262313"/>
          <p14:tracePt t="6210" x="4429125" y="3314700"/>
          <p14:tracePt t="6228" x="4376738" y="3381375"/>
          <p14:tracePt t="6229" x="4371975" y="3381375"/>
          <p14:tracePt t="6244" x="4319588" y="3424238"/>
          <p14:tracePt t="6260" x="4257675" y="3457575"/>
          <p14:tracePt t="6262" x="4248150" y="3457575"/>
          <p14:tracePt t="6277" x="4176713" y="3471863"/>
          <p14:tracePt t="6295" x="4100513" y="3471863"/>
          <p14:tracePt t="6296" x="4095750" y="3471863"/>
          <p14:tracePt t="6311" x="4052888" y="3471863"/>
          <p14:tracePt t="6327" x="4029075" y="3471863"/>
          <p14:tracePt t="6344" x="4014788" y="3467100"/>
          <p14:tracePt t="6361" x="3995738" y="3429000"/>
          <p14:tracePt t="6363" x="3990975" y="3419475"/>
          <p14:tracePt t="6363" x="3990975" y="3414713"/>
          <p14:tracePt t="6377" x="3971925" y="3348038"/>
          <p14:tracePt t="6395" x="3957638" y="3257550"/>
          <p14:tracePt t="6396" x="3952875" y="3252788"/>
          <p14:tracePt t="6411" x="3948113" y="3171825"/>
          <p14:tracePt t="6427" x="3943350" y="3062288"/>
          <p14:tracePt t="6430" x="3943350" y="3052763"/>
          <p14:tracePt t="6430" x="3943350" y="3043238"/>
          <p14:tracePt t="6444" x="3943350" y="2957513"/>
          <p14:tracePt t="6463" x="3962400" y="2852738"/>
          <p14:tracePt t="6464" x="3967163" y="2843213"/>
          <p14:tracePt t="6464" x="3967163" y="2838450"/>
          <p14:tracePt t="6477" x="3995738" y="2762250"/>
          <p14:tracePt t="6495" x="4024313" y="2690813"/>
          <p14:tracePt t="6496" x="4033838" y="2681288"/>
          <p14:tracePt t="6513" x="4067175" y="2624138"/>
          <p14:tracePt t="6513" x="4071938" y="2619375"/>
          <p14:tracePt t="6528" x="4114800" y="2576513"/>
          <p14:tracePt t="6545" x="4181475" y="2533650"/>
          <p14:tracePt t="6546" x="4186238" y="2533650"/>
          <p14:tracePt t="6561" x="4233863" y="2514600"/>
          <p14:tracePt t="6578" x="4267200" y="2505075"/>
          <p14:tracePt t="6595" x="4295775" y="2500313"/>
          <p14:tracePt t="6611" x="4329113" y="2505075"/>
          <p14:tracePt t="6612" x="4333875" y="2509838"/>
          <p14:tracePt t="6628" x="4376738" y="2528888"/>
          <p14:tracePt t="6630" x="4381500" y="2528888"/>
          <p14:tracePt t="6630" x="4386263" y="2533650"/>
          <p14:tracePt t="6645" x="4433888" y="2562225"/>
          <p14:tracePt t="6646" x="4438650" y="2566988"/>
          <p14:tracePt t="6661" x="4505325" y="2614613"/>
          <p14:tracePt t="6678" x="4567238" y="2676525"/>
          <p14:tracePt t="6679" x="4572000" y="2686050"/>
          <p14:tracePt t="6695" x="4600575" y="2743200"/>
          <p14:tracePt t="6712" x="4619625" y="2824163"/>
          <p14:tracePt t="6712" x="4619625" y="2828925"/>
          <p14:tracePt t="6713" x="4619625" y="2833688"/>
          <p14:tracePt t="6728" x="4624388" y="2909888"/>
          <p14:tracePt t="6745" x="4619625" y="3005138"/>
          <p14:tracePt t="6745" x="4614863" y="3009900"/>
          <p14:tracePt t="6746" x="4614863" y="3014663"/>
          <p14:tracePt t="6762" x="4591050" y="3081338"/>
          <p14:tracePt t="6778" x="4562475" y="3152775"/>
          <p14:tracePt t="6779" x="4557713" y="3157538"/>
          <p14:tracePt t="6779" x="4557713" y="3162300"/>
          <p14:tracePt t="6795" x="4519613" y="3224213"/>
          <p14:tracePt t="6811" x="4476750" y="3276600"/>
          <p14:tracePt t="6812" x="4476750" y="3281363"/>
          <p14:tracePt t="6813" x="4471988" y="3281363"/>
          <p14:tracePt t="6829" x="4443413" y="3314700"/>
          <p14:tracePt t="6845" x="4419600" y="3338513"/>
          <p14:tracePt t="6847" x="4414838" y="3338513"/>
          <p14:tracePt t="6862" x="4386263" y="3352800"/>
          <p14:tracePt t="6864" x="4381500" y="3352800"/>
          <p14:tracePt t="6864" x="4376738" y="3357563"/>
          <p14:tracePt t="6878" x="4343400" y="3362325"/>
          <p14:tracePt t="6880" x="4343400" y="3367088"/>
          <p14:tracePt t="6895" x="4319588" y="3371850"/>
          <p14:tracePt t="6912" x="4295775" y="3381375"/>
          <p14:tracePt t="6915" x="4291013" y="3381375"/>
          <p14:tracePt t="6928" x="4271963" y="3386138"/>
          <p14:tracePt t="6946" x="4257675" y="3395663"/>
          <p14:tracePt t="6947" x="4252913" y="3395663"/>
          <p14:tracePt t="6979" x="4248150" y="3395663"/>
          <p14:tracePt t="7110" x="4243388" y="3395663"/>
          <p14:tracePt t="7115" x="4238625" y="3395663"/>
          <p14:tracePt t="7129" x="4229100" y="3386138"/>
          <p14:tracePt t="7146" x="4214813" y="3376613"/>
          <p14:tracePt t="7148" x="4214813" y="3371850"/>
          <p14:tracePt t="7162" x="4210050" y="3367088"/>
          <p14:tracePt t="7179" x="4205288" y="3362325"/>
          <p14:tracePt t="7198" x="4195763" y="3357563"/>
          <p14:tracePt t="7212" x="4191000" y="3343275"/>
          <p14:tracePt t="7229" x="4186238" y="3319463"/>
          <p14:tracePt t="7246" x="4186238" y="3295650"/>
          <p14:tracePt t="7247" x="4186238" y="3290888"/>
          <p14:tracePt t="7262" x="4186238" y="3252788"/>
          <p14:tracePt t="7280" x="4186238" y="3214688"/>
          <p14:tracePt t="7296" x="4186238" y="3186113"/>
          <p14:tracePt t="7312" x="4191000" y="3167063"/>
          <p14:tracePt t="7329" x="4191000" y="3148013"/>
          <p14:tracePt t="7346" x="4195763" y="3124200"/>
          <p14:tracePt t="7347" x="4195763" y="3119438"/>
          <p14:tracePt t="7348" x="4195763" y="3114675"/>
          <p14:tracePt t="7362" x="4200525" y="3081338"/>
          <p14:tracePt t="7379" x="4205288" y="3033713"/>
          <p14:tracePt t="7381" x="4205288" y="3028950"/>
          <p14:tracePt t="7382" x="4205288" y="3024188"/>
          <p14:tracePt t="7396" x="4214813" y="2986088"/>
          <p14:tracePt t="7413" x="4229100" y="2933700"/>
          <p14:tracePt t="7415" x="4229100" y="2928938"/>
          <p14:tracePt t="7415" x="4233863" y="2924175"/>
          <p14:tracePt t="7431" x="4252913" y="2881313"/>
          <p14:tracePt t="7448" x="4276725" y="2838450"/>
          <p14:tracePt t="7448" x="4281488" y="2838450"/>
          <p14:tracePt t="7463" x="4305300" y="2809875"/>
          <p14:tracePt t="7481" x="4343400" y="2790825"/>
          <p14:tracePt t="7482" x="4348163" y="2786063"/>
          <p14:tracePt t="7496" x="4381500" y="2781300"/>
          <p14:tracePt t="7513" x="4419600" y="2786063"/>
          <p14:tracePt t="7514" x="4424363" y="2786063"/>
          <p14:tracePt t="7529" x="4448175" y="2800350"/>
          <p14:tracePt t="7546" x="4467225" y="2824163"/>
          <p14:tracePt t="7548" x="4471988" y="2824163"/>
          <p14:tracePt t="7563" x="4486275" y="2843213"/>
          <p14:tracePt t="7579" x="4505325" y="2886075"/>
          <p14:tracePt t="7582" x="4505325" y="2895600"/>
          <p14:tracePt t="7596" x="4519613" y="2943225"/>
          <p14:tracePt t="7613" x="4524375" y="3019425"/>
          <p14:tracePt t="7615" x="4524375" y="3028950"/>
          <p14:tracePt t="7615" x="4524375" y="3033713"/>
          <p14:tracePt t="7630" x="4524375" y="3105150"/>
          <p14:tracePt t="7631" x="4524375" y="3114675"/>
          <p14:tracePt t="7646" x="4514850" y="3176588"/>
          <p14:tracePt t="7663" x="4510088" y="3233738"/>
          <p14:tracePt t="7681" x="4500563" y="3276600"/>
          <p14:tracePt t="7696" x="4486275" y="3305175"/>
          <p14:tracePt t="7714" x="4467225" y="3328988"/>
          <p14:tracePt t="7730" x="4438650" y="3338513"/>
          <p14:tracePt t="7747" x="4395788" y="3357563"/>
          <p14:tracePt t="7749" x="4386263" y="3357563"/>
          <p14:tracePt t="7749" x="4386263" y="3362325"/>
          <p14:tracePt t="7763" x="4348163" y="3371850"/>
          <p14:tracePt t="7780" x="4319588" y="3371850"/>
          <p14:tracePt t="7797" x="4305300" y="3371850"/>
          <p14:tracePt t="7813" x="4286250" y="3367088"/>
          <p14:tracePt t="7830" x="4276725" y="3362325"/>
          <p14:tracePt t="7847" x="4252913" y="3343275"/>
          <p14:tracePt t="7864" x="4224338" y="3305175"/>
          <p14:tracePt t="7880" x="4195763" y="3252788"/>
          <p14:tracePt t="7882" x="4191000" y="3248025"/>
          <p14:tracePt t="7883" x="4186238" y="3243263"/>
          <p14:tracePt t="7897" x="4167188" y="3200400"/>
          <p14:tracePt t="7913" x="4143375" y="3138488"/>
          <p14:tracePt t="7931" x="4124325" y="3067050"/>
          <p14:tracePt t="7933" x="4119563" y="3052763"/>
          <p14:tracePt t="7933" x="4119563" y="3048000"/>
          <p14:tracePt t="7947" x="4105275" y="2971800"/>
          <p14:tracePt t="7966" x="4090988" y="2862263"/>
          <p14:tracePt t="7966" x="4090988" y="2857500"/>
          <p14:tracePt t="7981" x="4090988" y="2790825"/>
          <p14:tracePt t="7998" x="4090988" y="2724150"/>
          <p14:tracePt t="8014" x="4090988" y="2690813"/>
          <p14:tracePt t="8031" x="4095750" y="2681288"/>
          <p14:tracePt t="8129" x="4100513" y="2686050"/>
          <p14:tracePt t="8131" x="4105275" y="2690813"/>
          <p14:tracePt t="8147" x="4129088" y="2714625"/>
          <p14:tracePt t="8164" x="4148138" y="2738438"/>
          <p14:tracePt t="8165" x="4152900" y="2743200"/>
          <p14:tracePt t="8181" x="4176713" y="2776538"/>
          <p14:tracePt t="8197" x="4200525" y="2819400"/>
          <p14:tracePt t="8199" x="4200525" y="2824163"/>
          <p14:tracePt t="8214" x="4219575" y="2871788"/>
          <p14:tracePt t="8231" x="4229100" y="2914650"/>
          <p14:tracePt t="8247" x="4238625" y="2947988"/>
          <p14:tracePt t="8264" x="4243388" y="2971800"/>
          <p14:tracePt t="8266" x="4243388" y="2976563"/>
          <p14:tracePt t="8281" x="4248150" y="2995613"/>
          <p14:tracePt t="8297" x="4248150" y="3009900"/>
          <p14:tracePt t="8314" x="4248150" y="3014663"/>
          <p14:tracePt t="8365" x="4243388" y="3019425"/>
          <p14:tracePt t="8381" x="4229100" y="3024188"/>
          <p14:tracePt t="8398" x="4210050" y="3033713"/>
          <p14:tracePt t="8414" x="4200525" y="3038475"/>
          <p14:tracePt t="8431" x="4195763" y="3038475"/>
          <p14:tracePt t="8432" x="0" y="0"/>
        </p14:tracePtLst>
        <p14:tracePtLst>
          <p14:tracePt t="26003" x="2228850" y="2057400"/>
          <p14:tracePt t="26004" x="2233613" y="2057400"/>
          <p14:tracePt t="26013" x="2243138" y="2071688"/>
          <p14:tracePt t="26029" x="2247900" y="2081213"/>
          <p14:tracePt t="26046" x="2262188" y="2095500"/>
          <p14:tracePt t="26048" x="2262188" y="2100263"/>
          <p14:tracePt t="26063" x="2271713" y="2119313"/>
          <p14:tracePt t="26079" x="2300288" y="2166938"/>
          <p14:tracePt t="26096" x="2343150" y="2228850"/>
          <p14:tracePt t="26113" x="2400300" y="2290763"/>
          <p14:tracePt t="26115" x="2405063" y="2300288"/>
          <p14:tracePt t="26115" x="2409825" y="2305050"/>
          <p14:tracePt t="26130" x="2466975" y="2362200"/>
          <p14:tracePt t="26131" x="2471738" y="2366963"/>
          <p14:tracePt t="26131" x="2476500" y="2371725"/>
          <p14:tracePt t="26146" x="2547938" y="2443163"/>
          <p14:tracePt t="26148" x="2552700" y="2447925"/>
          <p14:tracePt t="26148" x="2557463" y="2452688"/>
          <p14:tracePt t="26150" x="2562225" y="2457450"/>
          <p14:tracePt t="26150" x="2566988" y="2462213"/>
          <p14:tracePt t="26163" x="2638425" y="2528888"/>
          <p14:tracePt t="26180" x="2771775" y="2647950"/>
          <p14:tracePt t="26181" x="2786063" y="2662238"/>
          <p14:tracePt t="26182" x="2795588" y="2667000"/>
          <p14:tracePt t="26196" x="2928938" y="2762250"/>
          <p14:tracePt t="26213" x="3081338" y="2867025"/>
          <p14:tracePt t="26214" x="3090863" y="2871788"/>
          <p14:tracePt t="26215" x="3100388" y="2876550"/>
          <p14:tracePt t="26230" x="3228975" y="2976563"/>
          <p14:tracePt t="26246" x="3414713" y="3114675"/>
          <p14:tracePt t="26248" x="3433763" y="3128963"/>
          <p14:tracePt t="26249" x="3448050" y="3138488"/>
          <p14:tracePt t="26263" x="3581400" y="3243263"/>
          <p14:tracePt t="26280" x="3724275" y="3362325"/>
          <p14:tracePt t="26282" x="3738563" y="3376613"/>
          <p14:tracePt t="26282" x="3743325" y="3381375"/>
          <p14:tracePt t="26296" x="3852863" y="3467100"/>
          <p14:tracePt t="26313" x="3971925" y="3552825"/>
          <p14:tracePt t="26315" x="3981450" y="3557588"/>
          <p14:tracePt t="26315" x="3986213" y="3557588"/>
          <p14:tracePt t="26316" x="3990975" y="3562350"/>
          <p14:tracePt t="26330" x="4033838" y="3595688"/>
          <p14:tracePt t="26347" x="4048125" y="3605213"/>
          <p14:tracePt t="26349" x="4052888" y="3609975"/>
          <p14:tracePt t="26363" x="4057650" y="3614738"/>
          <p14:tracePt t="26380" x="4057650" y="3619500"/>
          <p14:tracePt t="26437" x="4062413" y="3624263"/>
          <p14:tracePt t="26440" x="4067175" y="3629025"/>
          <p14:tracePt t="26447" x="4071938" y="3633788"/>
          <p14:tracePt t="26464" x="4105275" y="3657600"/>
          <p14:tracePt t="26480" x="4138613" y="3667125"/>
          <p14:tracePt t="26482" x="4143375" y="3667125"/>
          <p14:tracePt t="26497" x="4167188" y="3671888"/>
          <p14:tracePt t="26513" x="4200525" y="3671888"/>
          <p14:tracePt t="26515" x="4205288" y="3671888"/>
          <p14:tracePt t="26530" x="4243388" y="3671888"/>
          <p14:tracePt t="26547" x="4281488" y="3667125"/>
          <p14:tracePt t="26549" x="4291013" y="3662363"/>
          <p14:tracePt t="26564" x="4310063" y="3657600"/>
          <p14:tracePt t="26580" x="4324350" y="3648075"/>
          <p14:tracePt t="26597" x="4329113" y="3648075"/>
          <p14:tracePt t="26614" x="4338638" y="3643313"/>
          <p14:tracePt t="26631" x="4352925" y="3633788"/>
          <p14:tracePt t="26633" x="4357688" y="3633788"/>
          <p14:tracePt t="26647" x="4371975" y="3609975"/>
          <p14:tracePt t="26665" x="4391025" y="3552825"/>
          <p14:tracePt t="26680" x="4400550" y="3514725"/>
          <p14:tracePt t="26699" x="4405313" y="3476625"/>
          <p14:tracePt t="26714" x="4405313" y="3448050"/>
          <p14:tracePt t="26716" x="4405313" y="3438525"/>
          <p14:tracePt t="26731" x="4400550" y="3400425"/>
          <p14:tracePt t="26747" x="4386263" y="3333750"/>
          <p14:tracePt t="26749" x="4386263" y="3328988"/>
          <p14:tracePt t="26749" x="4381500" y="3328988"/>
          <p14:tracePt t="26750" x="4381500" y="3324225"/>
          <p14:tracePt t="26764" x="4367213" y="3267075"/>
          <p14:tracePt t="26781" x="4333875" y="3205163"/>
          <p14:tracePt t="26782" x="4333875" y="3200400"/>
          <p14:tracePt t="26797" x="4314825" y="3162300"/>
          <p14:tracePt t="26814" x="4310063" y="3148013"/>
          <p14:tracePt t="26833" x="4300538" y="3128963"/>
          <p14:tracePt t="26847" x="4295775" y="3109913"/>
          <p14:tracePt t="26865" x="4291013" y="3081338"/>
          <p14:tracePt t="26866" x="4291013" y="3076575"/>
          <p14:tracePt t="26881" x="4286250" y="3057525"/>
          <p14:tracePt t="26898" x="4281488" y="3038475"/>
          <p14:tracePt t="26916" x="4276725" y="3019425"/>
          <p14:tracePt t="26932" x="4276725" y="3005138"/>
          <p14:tracePt t="26948" x="4276725" y="2995613"/>
          <p14:tracePt t="27068" x="4276725" y="3000375"/>
          <p14:tracePt t="27072" x="4276725" y="3005138"/>
          <p14:tracePt t="27081" x="4281488" y="3014663"/>
          <p14:tracePt t="27098" x="4281488" y="3028950"/>
          <p14:tracePt t="27115" x="4291013" y="3043238"/>
          <p14:tracePt t="27132" x="4295775" y="3048000"/>
          <p14:tracePt t="27149" x="4295775" y="3052763"/>
          <p14:tracePt t="27185" x="4295775" y="3057525"/>
          <p14:tracePt t="27189" x="4300538" y="3057525"/>
          <p14:tracePt t="27198" x="4300538" y="3062288"/>
          <p14:tracePt t="27590" x="0" y="0"/>
        </p14:tracePtLst>
        <p14:tracePtLst>
          <p14:tracePt t="29522" x="4257675" y="3209925"/>
          <p14:tracePt t="29542" x="4252913" y="3205163"/>
          <p14:tracePt t="29547" x="4248150" y="3205163"/>
          <p14:tracePt t="29552" x="4243388" y="3195638"/>
          <p14:tracePt t="29570" x="4224338" y="3176588"/>
          <p14:tracePt t="29586" x="4205288" y="3152775"/>
          <p14:tracePt t="29602" x="4186238" y="3124200"/>
          <p14:tracePt t="29620" x="4167188" y="3086100"/>
          <p14:tracePt t="29620" x="4162425" y="3081338"/>
          <p14:tracePt t="29637" x="4148138" y="3043238"/>
          <p14:tracePt t="29652" x="4133850" y="3005138"/>
          <p14:tracePt t="29669" x="4133850" y="2962275"/>
          <p14:tracePt t="29686" x="4138613" y="2928938"/>
          <p14:tracePt t="29702" x="4152900" y="2900363"/>
          <p14:tracePt t="29719" x="4176713" y="2876550"/>
          <p14:tracePt t="29736" x="4205288" y="2867025"/>
          <p14:tracePt t="29737" x="4210050" y="2867025"/>
          <p14:tracePt t="29753" x="4238625" y="2862263"/>
          <p14:tracePt t="29769" x="4257675" y="2862263"/>
          <p14:tracePt t="29787" x="4276725" y="2871788"/>
          <p14:tracePt t="29803" x="4310063" y="2886075"/>
          <p14:tracePt t="29804" x="4314825" y="2886075"/>
          <p14:tracePt t="29806" x="4319588" y="2890838"/>
          <p14:tracePt t="29820" x="4352925" y="2909888"/>
          <p14:tracePt t="29837" x="4376738" y="2933700"/>
          <p14:tracePt t="29838" x="4381500" y="2933700"/>
          <p14:tracePt t="29854" x="4400550" y="2962275"/>
          <p14:tracePt t="29869" x="4414838" y="3005138"/>
          <p14:tracePt t="29886" x="4424363" y="3043238"/>
          <p14:tracePt t="29903" x="4424363" y="3081338"/>
          <p14:tracePt t="29905" x="4424363" y="3086100"/>
          <p14:tracePt t="29920" x="4405313" y="3114675"/>
          <p14:tracePt t="29936" x="4367213" y="3143250"/>
          <p14:tracePt t="29938" x="4362450" y="3148013"/>
          <p14:tracePt t="29954" x="4319588" y="3181350"/>
          <p14:tracePt t="29970" x="4276725" y="3214688"/>
          <p14:tracePt t="29971" x="4271963" y="3214688"/>
          <p14:tracePt t="29971" x="4267200" y="3219450"/>
          <p14:tracePt t="29987" x="4224338" y="3243263"/>
          <p14:tracePt t="30003" x="4181475" y="3267075"/>
          <p14:tracePt t="30005" x="4176713" y="3267075"/>
          <p14:tracePt t="30005" x="4176713" y="3271838"/>
          <p14:tracePt t="30020" x="4152900" y="3281363"/>
          <p14:tracePt t="30036" x="4138613" y="3286125"/>
          <p14:tracePt t="30072" x="4133850" y="3286125"/>
          <p14:tracePt t="30076" x="4133850" y="3281363"/>
          <p14:tracePt t="30087" x="4119563" y="3267075"/>
          <p14:tracePt t="30103" x="4095750" y="3228975"/>
          <p14:tracePt t="30105" x="4095750" y="3224213"/>
          <p14:tracePt t="30105" x="4090988" y="3224213"/>
          <p14:tracePt t="30120" x="4076700" y="3186113"/>
          <p14:tracePt t="30122" x="4071938" y="3176588"/>
          <p14:tracePt t="30137" x="4057650" y="3138488"/>
          <p14:tracePt t="30139" x="4057650" y="3128963"/>
          <p14:tracePt t="30153" x="4052888" y="3095625"/>
          <p14:tracePt t="30170" x="4052888" y="3057525"/>
          <p14:tracePt t="30187" x="4062413" y="3019425"/>
          <p14:tracePt t="30203" x="4086225" y="2981325"/>
          <p14:tracePt t="30205" x="4090988" y="2976563"/>
          <p14:tracePt t="30206" x="4095750" y="2971800"/>
          <p14:tracePt t="30220" x="4124325" y="2943225"/>
          <p14:tracePt t="30237" x="4157663" y="2914650"/>
          <p14:tracePt t="30239" x="4162425" y="2909888"/>
          <p14:tracePt t="30239" x="4167188" y="2909888"/>
          <p14:tracePt t="30253" x="4195763" y="2890838"/>
          <p14:tracePt t="30270" x="4229100" y="2876550"/>
          <p14:tracePt t="30287" x="4257675" y="2871788"/>
          <p14:tracePt t="30306" x="4276725" y="2871788"/>
          <p14:tracePt t="30306" x="4281488" y="2871788"/>
          <p14:tracePt t="30320" x="4291013" y="2881313"/>
          <p14:tracePt t="30338" x="4314825" y="2909888"/>
          <p14:tracePt t="30339" x="4314825" y="2914650"/>
          <p14:tracePt t="30354" x="4333875" y="2943225"/>
          <p14:tracePt t="30370" x="4357688" y="2981325"/>
          <p14:tracePt t="30387" x="4367213" y="3009900"/>
          <p14:tracePt t="30404" x="4367213" y="3048000"/>
          <p14:tracePt t="30406" x="4367213" y="3052763"/>
          <p14:tracePt t="30420" x="4367213" y="3090863"/>
          <p14:tracePt t="30437" x="4362450" y="3128963"/>
          <p14:tracePt t="30439" x="4357688" y="3133725"/>
          <p14:tracePt t="30440" x="4357688" y="3138488"/>
          <p14:tracePt t="30454" x="4343400" y="3162300"/>
          <p14:tracePt t="30471" x="4314825" y="3186113"/>
          <p14:tracePt t="30473" x="4310063" y="3190875"/>
          <p14:tracePt t="30487" x="4276725" y="3200400"/>
          <p14:tracePt t="30504" x="4243388" y="3214688"/>
          <p14:tracePt t="30506" x="4233863" y="3214688"/>
          <p14:tracePt t="30521" x="4205288" y="3219450"/>
          <p14:tracePt t="30537" x="4171950" y="3224213"/>
          <p14:tracePt t="30540" x="4167188" y="3224213"/>
          <p14:tracePt t="30540" x="4162425" y="3224213"/>
          <p14:tracePt t="30554" x="4143375" y="3224213"/>
          <p14:tracePt t="30572" x="4124325" y="3219450"/>
          <p14:tracePt t="30588" x="4114800" y="3205163"/>
          <p14:tracePt t="30604" x="4095750" y="3176588"/>
          <p14:tracePt t="30605" x="4090988" y="3176588"/>
          <p14:tracePt t="30607" x="4090988" y="3171825"/>
          <p14:tracePt t="30621" x="4076700" y="3143250"/>
          <p14:tracePt t="30638" x="4067175" y="3105150"/>
          <p14:tracePt t="30654" x="4062413" y="3062288"/>
          <p14:tracePt t="30671" x="4062413" y="3019425"/>
          <p14:tracePt t="30672" x="4067175" y="3014663"/>
          <p14:tracePt t="30688" x="4081463" y="2981325"/>
          <p14:tracePt t="30704" x="4105275" y="2952750"/>
          <p14:tracePt t="30706" x="4110038" y="2952750"/>
          <p14:tracePt t="30721" x="4129088" y="2933700"/>
          <p14:tracePt t="30738" x="4152900" y="2919413"/>
          <p14:tracePt t="30740" x="4162425" y="2919413"/>
          <p14:tracePt t="30754" x="4191000" y="2909888"/>
          <p14:tracePt t="30771" x="4248150" y="2905125"/>
          <p14:tracePt t="30773" x="4257675" y="2905125"/>
          <p14:tracePt t="30774" x="4262438" y="2905125"/>
          <p14:tracePt t="30788" x="4305300" y="2900363"/>
          <p14:tracePt t="30806" x="4348163" y="2900363"/>
          <p14:tracePt t="30821" x="4362450" y="2900363"/>
          <p14:tracePt t="30840" x="4376738" y="2919413"/>
          <p14:tracePt t="30840" x="4381500" y="2919413"/>
          <p14:tracePt t="30855" x="4391025" y="2943225"/>
          <p14:tracePt t="30871" x="4400550" y="2976563"/>
          <p14:tracePt t="30873" x="4400550" y="2981325"/>
          <p14:tracePt t="30889" x="4405313" y="3019425"/>
          <p14:tracePt t="30891" x="4405313" y="3024188"/>
          <p14:tracePt t="30905" x="4405313" y="3057525"/>
          <p14:tracePt t="30922" x="4391025" y="3100388"/>
          <p14:tracePt t="30924" x="4391025" y="3105150"/>
          <p14:tracePt t="30924" x="4391025" y="3109913"/>
          <p14:tracePt t="30939" x="4371975" y="3143250"/>
          <p14:tracePt t="30957" x="4338638" y="3176588"/>
          <p14:tracePt t="30957" x="4333875" y="3181350"/>
          <p14:tracePt t="30971" x="4310063" y="3205163"/>
          <p14:tracePt t="30989" x="4267200" y="3228975"/>
          <p14:tracePt t="30990" x="4267200" y="3233738"/>
          <p14:tracePt t="31005" x="4233863" y="3243263"/>
          <p14:tracePt t="31023" x="4200525" y="3248025"/>
          <p14:tracePt t="31023" x="4195763" y="3248025"/>
          <p14:tracePt t="31040" x="4176713" y="3248025"/>
          <p14:tracePt t="31055" x="4167188" y="3248025"/>
          <p14:tracePt t="31073" x="4162425" y="3248025"/>
          <p14:tracePt t="31096" x="4157663" y="3248025"/>
          <p14:tracePt t="31105" x="4152900" y="3243263"/>
          <p14:tracePt t="31122" x="4143375" y="3228975"/>
          <p14:tracePt t="31123" x="4138613" y="3228975"/>
          <p14:tracePt t="31124" x="4138613" y="3224213"/>
          <p14:tracePt t="31138" x="4133850" y="3209925"/>
          <p14:tracePt t="31155" x="4129088" y="3195638"/>
          <p14:tracePt t="31172" x="4129088" y="3186113"/>
          <p14:tracePt t="31189" x="4129088" y="3171825"/>
          <p14:tracePt t="31205" x="4133850" y="3162300"/>
          <p14:tracePt t="31222" x="4138613" y="3162300"/>
          <p14:tracePt t="31239" x="4152900" y="3162300"/>
          <p14:tracePt t="31255" x="4162425" y="3171825"/>
          <p14:tracePt t="31272" x="4167188" y="3171825"/>
          <p14:tracePt t="31289" x="4171950" y="3176588"/>
          <p14:tracePt t="31291" x="4171950" y="3181350"/>
          <p14:tracePt t="31305" x="4186238" y="3195638"/>
          <p14:tracePt t="31323" x="4191000" y="3209925"/>
          <p14:tracePt t="31339" x="4200525" y="3228975"/>
          <p14:tracePt t="31355" x="4210050" y="3262313"/>
          <p14:tracePt t="31357" x="4214813" y="3267075"/>
          <p14:tracePt t="31372" x="4219575" y="3290888"/>
          <p14:tracePt t="31389" x="4229100" y="3314700"/>
          <p14:tracePt t="31406" x="4233863" y="3338513"/>
          <p14:tracePt t="31422" x="4238625" y="3371850"/>
          <p14:tracePt t="31424" x="4238625" y="3376613"/>
          <p14:tracePt t="31425" x="4238625" y="3381375"/>
          <p14:tracePt t="31439" x="4238625" y="3405188"/>
          <p14:tracePt t="31456" x="4238625" y="3438525"/>
          <p14:tracePt t="31472" x="4233863" y="3452813"/>
          <p14:tracePt t="31489" x="4219575" y="3467100"/>
          <p14:tracePt t="31491" x="4214813" y="3467100"/>
          <p14:tracePt t="31506" x="4200525" y="3467100"/>
          <p14:tracePt t="31523" x="4191000" y="3457575"/>
          <p14:tracePt t="31524" x="4186238" y="3457575"/>
          <p14:tracePt t="31540" x="4162425" y="3429000"/>
          <p14:tracePt t="31557" x="4114800" y="3381375"/>
          <p14:tracePt t="31557" x="4110038" y="3376613"/>
          <p14:tracePt t="31573" x="4067175" y="3324225"/>
          <p14:tracePt t="31589" x="4024313" y="3248025"/>
          <p14:tracePt t="31591" x="4024313" y="3243263"/>
          <p14:tracePt t="31591" x="4019550" y="3243263"/>
          <p14:tracePt t="31592" x="4019550" y="3238500"/>
          <p14:tracePt t="31608" x="4000500" y="3181350"/>
          <p14:tracePt t="31623" x="3990975" y="3143250"/>
          <p14:tracePt t="31624" x="3990975" y="3138488"/>
          <p14:tracePt t="31625" x="3990975" y="3133725"/>
          <p14:tracePt t="31639" x="3986213" y="3105150"/>
          <p14:tracePt t="31657" x="4005263" y="3076575"/>
          <p14:tracePt t="31658" x="4005263" y="3071813"/>
          <p14:tracePt t="31659" x="4010025" y="3071813"/>
          <p14:tracePt t="31673" x="4033838" y="3048000"/>
          <p14:tracePt t="31689" x="4067175" y="3019425"/>
          <p14:tracePt t="31692" x="4071938" y="3014663"/>
          <p14:tracePt t="31692" x="4076700" y="3014663"/>
          <p14:tracePt t="31706" x="4105275" y="3000375"/>
          <p14:tracePt t="31723" x="4143375" y="2990850"/>
          <p14:tracePt t="31726" x="4152900" y="2990850"/>
          <p14:tracePt t="31740" x="4176713" y="2986088"/>
          <p14:tracePt t="31757" x="4210050" y="2986088"/>
          <p14:tracePt t="31773" x="4233863" y="2981325"/>
          <p14:tracePt t="31791" x="4243388" y="2981325"/>
          <p14:tracePt t="31825" x="4243388" y="2986088"/>
          <p14:tracePt t="31827" x="4248150" y="2990850"/>
          <p14:tracePt t="31840" x="4252913" y="3005138"/>
          <p14:tracePt t="31856" x="4257675" y="3024188"/>
          <p14:tracePt t="31858" x="4257675" y="3028950"/>
          <p14:tracePt t="31874" x="4257675" y="3033713"/>
          <p14:tracePt t="32145" x="4257675" y="3028950"/>
          <p14:tracePt t="32150" x="4257675" y="3024188"/>
          <p14:tracePt t="32157" x="4262438" y="3024188"/>
          <p14:tracePt t="32174" x="4281488" y="3014663"/>
          <p14:tracePt t="32190" x="4295775" y="3014663"/>
          <p14:tracePt t="32207" x="4305300" y="3014663"/>
          <p14:tracePt t="32224" x="4314825" y="3019425"/>
          <p14:tracePt t="32240" x="4324350" y="3028950"/>
          <p14:tracePt t="32257" x="4338638" y="3043238"/>
          <p14:tracePt t="32259" x="4338638" y="3048000"/>
          <p14:tracePt t="32275" x="4348163" y="3062288"/>
          <p14:tracePt t="32291" x="4357688" y="3081338"/>
          <p14:tracePt t="32308" x="4367213" y="3100388"/>
          <p14:tracePt t="32324" x="4371975" y="3109913"/>
          <p14:tracePt t="32342" x="4371975" y="3114675"/>
          <p14:tracePt t="32357" x="4371975" y="3119438"/>
          <p14:tracePt t="32374" x="4376738" y="3124200"/>
          <p14:tracePt t="32391" x="4376738" y="3128963"/>
          <p14:tracePt t="32466" x="4376738" y="3133725"/>
          <p14:tracePt t="32470" x="4376738" y="3138488"/>
          <p14:tracePt t="32474" x="4376738" y="3143250"/>
          <p14:tracePt t="32491" x="4367213" y="3157538"/>
          <p14:tracePt t="32509" x="4348163" y="3181350"/>
          <p14:tracePt t="32510" x="4348163" y="3186113"/>
          <p14:tracePt t="32510" x="0" y="0"/>
        </p14:tracePtLst>
        <p14:tracePtLst>
          <p14:tracePt t="33017" x="4400550" y="5753100"/>
          <p14:tracePt t="33020" x="4395788" y="5753100"/>
          <p14:tracePt t="33025" x="4395788" y="5738813"/>
          <p14:tracePt t="33043" x="4381500" y="5686425"/>
          <p14:tracePt t="33044" x="4381500" y="5681663"/>
          <p14:tracePt t="33059" x="4371975" y="5638800"/>
          <p14:tracePt t="33075" x="4367213" y="5581650"/>
          <p14:tracePt t="33077" x="4371975" y="5572125"/>
          <p14:tracePt t="33092" x="4386263" y="5534025"/>
          <p14:tracePt t="33109" x="4419600" y="5505450"/>
          <p14:tracePt t="33110" x="4424363" y="5500688"/>
          <p14:tracePt t="33125" x="4462463" y="5476875"/>
          <p14:tracePt t="33128" x="4467225" y="5472113"/>
          <p14:tracePt t="33128" x="4471988" y="5472113"/>
          <p14:tracePt t="33142" x="4529138" y="5467350"/>
          <p14:tracePt t="33143" x="4533900" y="5467350"/>
          <p14:tracePt t="33144" x="4538663" y="5467350"/>
          <p14:tracePt t="33159" x="4605338" y="5472113"/>
          <p14:tracePt t="33175" x="4710113" y="5495925"/>
          <p14:tracePt t="33176" x="4714875" y="5495925"/>
          <p14:tracePt t="33178" x="4724400" y="5500688"/>
          <p14:tracePt t="33178" x="4729163" y="5505450"/>
          <p14:tracePt t="33193" x="4814888" y="5548313"/>
          <p14:tracePt t="33209" x="4891088" y="5610225"/>
          <p14:tracePt t="33210" x="4895850" y="5619750"/>
          <p14:tracePt t="33211" x="4900613" y="5624513"/>
          <p14:tracePt t="33212" x="4900613" y="5629275"/>
          <p14:tracePt t="33226" x="4929188" y="5676900"/>
          <p14:tracePt t="33242" x="4938713" y="5738813"/>
          <p14:tracePt t="33244" x="4938713" y="5743575"/>
          <p14:tracePt t="33259" x="4924425" y="5786438"/>
          <p14:tracePt t="33276" x="4876800" y="5829300"/>
          <p14:tracePt t="33277" x="4872038" y="5834063"/>
          <p14:tracePt t="33278" x="4867275" y="5838825"/>
          <p14:tracePt t="33279" x="4862513" y="5838825"/>
          <p14:tracePt t="33292" x="4791075" y="5872163"/>
          <p14:tracePt t="33309" x="4695825" y="5895975"/>
          <p14:tracePt t="33310" x="4681538" y="5900738"/>
          <p14:tracePt t="33311" x="4676775" y="5900738"/>
          <p14:tracePt t="33326" x="4600575" y="5910263"/>
          <p14:tracePt t="33343" x="4514850" y="5895975"/>
          <p14:tracePt t="33344" x="4505325" y="5895975"/>
          <p14:tracePt t="33345" x="4500563" y="5891213"/>
          <p14:tracePt t="33360" x="4452938" y="5857875"/>
          <p14:tracePt t="33376" x="4424363" y="5815013"/>
          <p14:tracePt t="33378" x="4419600" y="5805488"/>
          <p14:tracePt t="33392" x="4410075" y="5748338"/>
          <p14:tracePt t="33409" x="4410075" y="5695950"/>
          <p14:tracePt t="33410" x="4410075" y="5691188"/>
          <p14:tracePt t="33410" x="0" y="0"/>
        </p14:tracePtLst>
        <p14:tracePtLst>
          <p14:tracePt t="48372" x="8501063" y="4776788"/>
          <p14:tracePt t="48431" x="8496300" y="4772025"/>
          <p14:tracePt t="48434" x="8496300" y="4767263"/>
          <p14:tracePt t="48437" x="8496300" y="4762500"/>
          <p14:tracePt t="48453" x="8477250" y="4719638"/>
          <p14:tracePt t="48469" x="8462963" y="4681538"/>
          <p14:tracePt t="48471" x="8462963" y="4676775"/>
          <p14:tracePt t="48471" x="8458200" y="4676775"/>
          <p14:tracePt t="48472" x="8458200" y="4672013"/>
          <p14:tracePt t="48486" x="8453438" y="4633913"/>
          <p14:tracePt t="48503" x="8448675" y="4567238"/>
          <p14:tracePt t="48505" x="8448675" y="4552950"/>
          <p14:tracePt t="48520" x="8448675" y="4486275"/>
          <p14:tracePt t="48536" x="8448675" y="4391025"/>
          <p14:tracePt t="48538" x="8448675" y="4386263"/>
          <p14:tracePt t="48539" x="8448675" y="4376738"/>
          <p14:tracePt t="48539" x="8448675" y="4371975"/>
          <p14:tracePt t="48554" x="8448675" y="4291013"/>
          <p14:tracePt t="48571" x="8462963" y="4200525"/>
          <p14:tracePt t="48572" x="8467725" y="4195763"/>
          <p14:tracePt t="48572" x="8467725" y="4191000"/>
          <p14:tracePt t="48586" x="8491538" y="4105275"/>
          <p14:tracePt t="48604" x="8515350" y="4014788"/>
          <p14:tracePt t="48605" x="8515350" y="4010025"/>
          <p14:tracePt t="48620" x="8543925" y="3952875"/>
          <p14:tracePt t="48622" x="8548688" y="3948113"/>
          <p14:tracePt t="48622" x="8548688" y="3943350"/>
          <p14:tracePt t="48637" x="8577263" y="3910013"/>
          <p14:tracePt t="48653" x="8605838" y="3886200"/>
          <p14:tracePt t="48670" x="8629650" y="3876675"/>
          <p14:tracePt t="48672" x="8634413" y="3876675"/>
          <p14:tracePt t="48687" x="8662988" y="3886200"/>
          <p14:tracePt t="48703" x="8720138" y="3924300"/>
          <p14:tracePt t="48705" x="8729663" y="3933825"/>
          <p14:tracePt t="48720" x="8810625" y="4005263"/>
          <p14:tracePt t="48737" x="8910638" y="4090988"/>
          <p14:tracePt t="48739" x="8920163" y="4105275"/>
          <p14:tracePt t="48739" x="8929688" y="4110038"/>
          <p14:tracePt t="48740" x="8934450" y="4114800"/>
          <p14:tracePt t="48753" x="9005888" y="4191000"/>
          <p14:tracePt t="48771" x="9091613" y="4300538"/>
          <p14:tracePt t="48772" x="9096375" y="4310063"/>
          <p14:tracePt t="48772" x="9096375" y="4314825"/>
          <p14:tracePt t="48773" x="9101138" y="4324350"/>
          <p14:tracePt t="48787" x="9139238" y="4410075"/>
          <p14:tracePt t="48803" x="9163050" y="4510088"/>
          <p14:tracePt t="48805" x="9163050" y="4519613"/>
          <p14:tracePt t="48806" x="9163050" y="4524375"/>
          <p14:tracePt t="48820" x="9172575" y="4605338"/>
          <p14:tracePt t="48822" x="9172575" y="4614863"/>
          <p14:tracePt t="48839" x="9172575" y="4705350"/>
          <p14:tracePt t="48840" x="9172575" y="4714875"/>
          <p14:tracePt t="48853" x="9167813" y="4776788"/>
          <p14:tracePt t="48870" x="9134475" y="4862513"/>
          <p14:tracePt t="48872" x="9134475" y="4867275"/>
          <p14:tracePt t="48873" x="9129713" y="4872038"/>
          <p14:tracePt t="48873" x="9129713" y="4876800"/>
          <p14:tracePt t="48887" x="9096375" y="4938713"/>
          <p14:tracePt t="48904" x="9053513" y="5000625"/>
          <p14:tracePt t="48906" x="9048750" y="5005388"/>
          <p14:tracePt t="48907" x="9043988" y="5005388"/>
          <p14:tracePt t="48907" x="9043988" y="5010150"/>
          <p14:tracePt t="48920" x="9015413" y="5048250"/>
          <p14:tracePt t="48937" x="8963025" y="5086350"/>
          <p14:tracePt t="48954" x="8901113" y="5110163"/>
          <p14:tracePt t="48970" x="8801100" y="5129213"/>
          <p14:tracePt t="48972" x="8786813" y="5129213"/>
          <p14:tracePt t="48987" x="8662988" y="5138738"/>
          <p14:tracePt t="49004" x="8539163" y="5148263"/>
          <p14:tracePt t="49006" x="8524875" y="5148263"/>
          <p14:tracePt t="49006" x="8520113" y="5153025"/>
          <p14:tracePt t="49007" x="8515350" y="5153025"/>
          <p14:tracePt t="49021" x="8458200" y="5157788"/>
          <p14:tracePt t="49037" x="8424863" y="5157788"/>
          <p14:tracePt t="49040" x="8420100" y="5153025"/>
          <p14:tracePt t="49056" x="8415338" y="5143500"/>
          <p14:tracePt t="49073" x="8396288" y="5114925"/>
          <p14:tracePt t="49073" x="8396288" y="5110163"/>
          <p14:tracePt t="49089" x="8372475" y="5072063"/>
          <p14:tracePt t="49104" x="8348663" y="5019675"/>
          <p14:tracePt t="49106" x="8343900" y="5010150"/>
          <p14:tracePt t="49107" x="8339138" y="5005388"/>
          <p14:tracePt t="49107" x="8339138" y="5000625"/>
          <p14:tracePt t="49121" x="8301038" y="4929188"/>
          <p14:tracePt t="49123" x="8286750" y="4914900"/>
          <p14:tracePt t="49138" x="8243888" y="4829175"/>
          <p14:tracePt t="49156" x="8201025" y="4743450"/>
          <p14:tracePt t="49156" x="8196263" y="4738688"/>
          <p14:tracePt t="49157" x="8196263" y="4733925"/>
          <p14:tracePt t="49171" x="8177213" y="4676775"/>
          <p14:tracePt t="49172" x="8177213" y="4672013"/>
          <p14:tracePt t="49189" x="8158163" y="4581525"/>
          <p14:tracePt t="49189" x="8158163" y="4576763"/>
          <p14:tracePt t="49204" x="8153400" y="4495800"/>
          <p14:tracePt t="49223" x="8153400" y="4395788"/>
          <p14:tracePt t="49224" x="8153400" y="4381500"/>
          <p14:tracePt t="49224" x="8153400" y="4371975"/>
          <p14:tracePt t="49238" x="8153400" y="4262438"/>
          <p14:tracePt t="49256" x="8172450" y="4114800"/>
          <p14:tracePt t="49256" x="8172450" y="4110038"/>
          <p14:tracePt t="49271" x="8201025" y="3995738"/>
          <p14:tracePt t="49289" x="8239125" y="3900488"/>
          <p14:tracePt t="49289" x="8243888" y="3895725"/>
          <p14:tracePt t="49290" x="8248650" y="3890963"/>
          <p14:tracePt t="49306" x="8305800" y="3800475"/>
          <p14:tracePt t="49322" x="8377238" y="3714750"/>
          <p14:tracePt t="49323" x="8386763" y="3705225"/>
          <p14:tracePt t="49338" x="8467725" y="3643313"/>
          <p14:tracePt t="49355" x="8572500" y="3595688"/>
          <p14:tracePt t="49356" x="8582025" y="3595688"/>
          <p14:tracePt t="49356" x="8591550" y="3590925"/>
          <p14:tracePt t="49371" x="8715375" y="3586163"/>
          <p14:tracePt t="49388" x="8848725" y="3605213"/>
          <p14:tracePt t="49389" x="8867775" y="3609975"/>
          <p14:tracePt t="49405" x="8972550" y="3643313"/>
          <p14:tracePt t="49421" x="9077325" y="3714750"/>
          <p14:tracePt t="49422" x="9086850" y="3719513"/>
          <p14:tracePt t="49438" x="9191625" y="3824288"/>
          <p14:tracePt t="49455" x="9267825" y="3933825"/>
          <p14:tracePt t="49455" x="9272588" y="3943350"/>
          <p14:tracePt t="49456" x="9277350" y="3948113"/>
          <p14:tracePt t="49471" x="9324975" y="4043363"/>
          <p14:tracePt t="49488" x="9358313" y="4152900"/>
          <p14:tracePt t="49505" x="9372600" y="4262438"/>
          <p14:tracePt t="49506" x="9372600" y="4271963"/>
          <p14:tracePt t="49521" x="9372600" y="4395788"/>
          <p14:tracePt t="49523" x="9372600" y="4405313"/>
          <p14:tracePt t="49523" x="9367838" y="4410075"/>
          <p14:tracePt t="49538" x="9344025" y="4524375"/>
          <p14:tracePt t="49540" x="9339263" y="4533900"/>
          <p14:tracePt t="49556" x="9291638" y="4652963"/>
          <p14:tracePt t="49557" x="9286875" y="4657725"/>
          <p14:tracePt t="49573" x="9229725" y="4762500"/>
          <p14:tracePt t="49588" x="9163050" y="4848225"/>
          <p14:tracePt t="49589" x="9163050" y="4852988"/>
          <p14:tracePt t="49590" x="9153525" y="4857750"/>
          <p14:tracePt t="49605" x="9096375" y="4919663"/>
          <p14:tracePt t="49622" x="9015413" y="4986338"/>
          <p14:tracePt t="49623" x="9010650" y="4991100"/>
          <p14:tracePt t="49624" x="9005888" y="4991100"/>
          <p14:tracePt t="49624" x="9001125" y="4995863"/>
          <p14:tracePt t="49638" x="8939213" y="5048250"/>
          <p14:tracePt t="49655" x="8867775" y="5105400"/>
          <p14:tracePt t="49657" x="8867775" y="5110163"/>
          <p14:tracePt t="49657" x="8863013" y="5110163"/>
          <p14:tracePt t="49658" x="8858250" y="5114925"/>
          <p14:tracePt t="49672" x="8810625" y="5148263"/>
          <p14:tracePt t="49688" x="8748713" y="5191125"/>
          <p14:tracePt t="49690" x="8743950" y="5191125"/>
          <p14:tracePt t="49690" x="8739188" y="5195888"/>
          <p14:tracePt t="49691" x="8734425" y="5195888"/>
          <p14:tracePt t="49705" x="8686800" y="5219700"/>
          <p14:tracePt t="49722" x="8634413" y="5248275"/>
          <p14:tracePt t="49738" x="8586788" y="5272088"/>
          <p14:tracePt t="49755" x="8543925" y="5295900"/>
          <p14:tracePt t="49772" x="8510588" y="5310188"/>
          <p14:tracePt t="49789" x="8486775" y="5319713"/>
          <p14:tracePt t="49805" x="8467725" y="5329238"/>
          <p14:tracePt t="49822" x="8448675" y="5334000"/>
          <p14:tracePt t="49839" x="8443913" y="5338763"/>
          <p14:tracePt t="49855" x="8434388" y="5343525"/>
          <p14:tracePt t="49872" x="8429625" y="5348288"/>
          <p14:tracePt t="49889" x="8420100" y="5353050"/>
          <p14:tracePt t="49906" x="8415338" y="5353050"/>
          <p14:tracePt t="49922" x="8415338" y="5357813"/>
          <p14:tracePt t="49939" x="8405813" y="5357813"/>
          <p14:tracePt t="49956" x="8396288" y="5362575"/>
          <p14:tracePt t="49957" x="8391525" y="5362575"/>
          <p14:tracePt t="49972" x="8382000" y="5362575"/>
          <p14:tracePt t="49989" x="8367713" y="5367338"/>
          <p14:tracePt t="50006" x="8348663" y="5367338"/>
          <p14:tracePt t="50022" x="8339138" y="5367338"/>
          <p14:tracePt t="50040" x="8329613" y="5367338"/>
          <p14:tracePt t="50056" x="8310563" y="5357813"/>
          <p14:tracePt t="50072" x="8286750" y="5324475"/>
          <p14:tracePt t="50089" x="8258175" y="5281613"/>
          <p14:tracePt t="50091" x="8258175" y="5276850"/>
          <p14:tracePt t="50106" x="8234363" y="5233988"/>
          <p14:tracePt t="50122" x="8215313" y="5172075"/>
          <p14:tracePt t="50139" x="8191500" y="5086350"/>
          <p14:tracePt t="50141" x="8191500" y="5081588"/>
          <p14:tracePt t="50141" x="8186738" y="5072063"/>
          <p14:tracePt t="50156" x="8167688" y="4995863"/>
          <p14:tracePt t="50158" x="8162925" y="4981575"/>
          <p14:tracePt t="50173" x="8143875" y="4919663"/>
          <p14:tracePt t="50189" x="8124825" y="4848225"/>
          <p14:tracePt t="50191" x="8120063" y="4843463"/>
          <p14:tracePt t="50191" x="8120063" y="4838700"/>
          <p14:tracePt t="50192" x="8120063" y="4833938"/>
          <p14:tracePt t="50206" x="8115300" y="4767263"/>
          <p14:tracePt t="50223" x="8101013" y="4643438"/>
          <p14:tracePt t="50224" x="8096250" y="4624388"/>
          <p14:tracePt t="50225" x="8096250" y="4614863"/>
          <p14:tracePt t="50239" x="8091488" y="4510088"/>
          <p14:tracePt t="50256" x="8096250" y="4419600"/>
          <p14:tracePt t="50259" x="8096250" y="4410075"/>
          <p14:tracePt t="50259" x="8096250" y="4405313"/>
          <p14:tracePt t="50275" x="8124825" y="4371975"/>
          <p14:tracePt t="50289" x="8172450" y="4352925"/>
          <p14:tracePt t="50291" x="8177213" y="4352925"/>
          <p14:tracePt t="50306" x="8243888" y="4348163"/>
          <p14:tracePt t="50324" x="8339138" y="4367213"/>
          <p14:tracePt t="50325" x="8343900" y="4367213"/>
          <p14:tracePt t="50340" x="8448675" y="4414838"/>
          <p14:tracePt t="50356" x="8582025" y="4500563"/>
          <p14:tracePt t="50358" x="8596313" y="4510088"/>
          <p14:tracePt t="50359" x="8605838" y="4514850"/>
          <p14:tracePt t="50374" x="8705850" y="4595813"/>
          <p14:tracePt t="50390" x="8815388" y="4691063"/>
          <p14:tracePt t="50391" x="8824913" y="4700588"/>
          <p14:tracePt t="50392" x="8829675" y="4705350"/>
          <p14:tracePt t="50406" x="8905875" y="4781550"/>
          <p14:tracePt t="50423" x="8953500" y="4843463"/>
          <p14:tracePt t="50425" x="8953500" y="4848225"/>
          <p14:tracePt t="50440" x="8963025" y="4872038"/>
          <p14:tracePt t="50457" x="8972550" y="4895850"/>
          <p14:tracePt t="50459" x="8972550" y="4900613"/>
          <p14:tracePt t="50473" x="8972550" y="4914900"/>
          <p14:tracePt t="50490" x="8963025" y="4933950"/>
          <p14:tracePt t="50507" x="8943975" y="4948238"/>
          <p14:tracePt t="50523" x="8910638" y="4972050"/>
          <p14:tracePt t="50542" x="8848725" y="4991100"/>
          <p14:tracePt t="50543" x="8843963" y="4991100"/>
          <p14:tracePt t="50557" x="8782050" y="5000625"/>
          <p14:tracePt t="50575" x="8691563" y="5005388"/>
          <p14:tracePt t="50576" x="8682038" y="5005388"/>
          <p14:tracePt t="50591" x="8610600" y="5000625"/>
          <p14:tracePt t="50608" x="8524875" y="4995863"/>
          <p14:tracePt t="50609" x="8520113" y="4995863"/>
          <p14:tracePt t="50623" x="8486775" y="4995863"/>
          <p14:tracePt t="50625" x="8482013" y="4995863"/>
          <p14:tracePt t="50641" x="8462963" y="4995863"/>
          <p14:tracePt t="50672" x="8458200" y="4995863"/>
          <p14:tracePt t="50675" x="8453438" y="4991100"/>
          <p14:tracePt t="50690" x="8439150" y="4972050"/>
          <p14:tracePt t="50707" x="8420100" y="4938713"/>
          <p14:tracePt t="50724" x="8410575" y="4905375"/>
          <p14:tracePt t="50740" x="8405813" y="4852988"/>
          <p14:tracePt t="50741" x="8405813" y="4848225"/>
          <p14:tracePt t="50758" x="8401050" y="4791075"/>
          <p14:tracePt t="50774" x="8410575" y="4743450"/>
          <p14:tracePt t="50775" x="8410575" y="4738688"/>
          <p14:tracePt t="50775" x="8415338" y="4733925"/>
          <p14:tracePt t="50791" x="8424863" y="4700588"/>
          <p14:tracePt t="50807" x="8448675" y="4676775"/>
          <p14:tracePt t="50824" x="8496300" y="4643438"/>
          <p14:tracePt t="50840" x="8558213" y="4614863"/>
          <p14:tracePt t="50841" x="8558213" y="4610100"/>
          <p14:tracePt t="50858" x="8620125" y="4595813"/>
          <p14:tracePt t="50874" x="8662988" y="4591050"/>
          <p14:tracePt t="50890" x="8682038" y="4595813"/>
          <p14:tracePt t="50907" x="8729663" y="4652963"/>
          <p14:tracePt t="50909" x="8734425" y="4662488"/>
          <p14:tracePt t="50909" x="8739188" y="4667250"/>
          <p14:tracePt t="50910" x="8743950" y="4672013"/>
          <p14:tracePt t="50924" x="8796338" y="4738688"/>
          <p14:tracePt t="50940" x="8872538" y="4824413"/>
          <p14:tracePt t="50942" x="8877300" y="4829175"/>
          <p14:tracePt t="50942" x="8882063" y="4829175"/>
          <p14:tracePt t="50957" x="8924925" y="4886325"/>
          <p14:tracePt t="50974" x="8948738" y="4919663"/>
          <p14:tracePt t="50976" x="8948738" y="4924425"/>
          <p14:tracePt t="50992" x="8953500" y="4948238"/>
          <p14:tracePt t="51007" x="8939213" y="4986338"/>
          <p14:tracePt t="51009" x="8939213" y="4991100"/>
          <p14:tracePt t="51010" x="8939213" y="4995863"/>
          <p14:tracePt t="51024" x="8910638" y="5024438"/>
          <p14:tracePt t="51041" x="8872538" y="5057775"/>
          <p14:tracePt t="51058" x="8815388" y="5076825"/>
          <p14:tracePt t="51074" x="8739188" y="5091113"/>
          <p14:tracePt t="51075" x="8734425" y="5091113"/>
          <p14:tracePt t="51091" x="8667750" y="5100638"/>
          <p14:tracePt t="51108" x="8605838" y="5110163"/>
          <p14:tracePt t="51110" x="8601075" y="5110163"/>
          <p14:tracePt t="51124" x="8577263" y="5110163"/>
          <p14:tracePt t="51141" x="8572500" y="5110163"/>
          <p14:tracePt t="51285" x="0" y="0"/>
        </p14:tracePtLst>
        <p14:tracePtLst>
          <p14:tracePt t="53051" x="8386763" y="4691063"/>
          <p14:tracePt t="53056" x="8391525" y="4691063"/>
          <p14:tracePt t="53065" x="8391525" y="4686300"/>
          <p14:tracePt t="53078" x="8396288" y="4686300"/>
          <p14:tracePt t="53094" x="8401050" y="4686300"/>
          <p14:tracePt t="53111" x="8424863" y="4676775"/>
          <p14:tracePt t="53112" x="8429625" y="4676775"/>
          <p14:tracePt t="53128" x="8448675" y="4662488"/>
          <p14:tracePt t="53130" x="8453438" y="4662488"/>
          <p14:tracePt t="53145" x="8467725" y="4657725"/>
          <p14:tracePt t="53161" x="8482013" y="4652963"/>
          <p14:tracePt t="53178" x="8524875" y="4648200"/>
          <p14:tracePt t="53179" x="8529638" y="4648200"/>
          <p14:tracePt t="53180" x="8534400" y="4648200"/>
          <p14:tracePt t="53195" x="8582025" y="4643438"/>
          <p14:tracePt t="53211" x="8620125" y="4633913"/>
          <p14:tracePt t="53228" x="8639175" y="4624388"/>
          <p14:tracePt t="53245" x="8643938" y="4624388"/>
          <p14:tracePt t="53276" x="8648700" y="4624388"/>
          <p14:tracePt t="53278" x="8648700" y="4629150"/>
          <p14:tracePt t="53295" x="8677275" y="4662488"/>
          <p14:tracePt t="53312" x="8705850" y="4695825"/>
          <p14:tracePt t="53314" x="8710613" y="4700588"/>
          <p14:tracePt t="53315" x="8710613" y="4705350"/>
          <p14:tracePt t="53328" x="8724900" y="4729163"/>
          <p14:tracePt t="53345" x="8739188" y="4767263"/>
          <p14:tracePt t="53362" x="8748713" y="4805363"/>
          <p14:tracePt t="53378" x="8763000" y="4848225"/>
          <p14:tracePt t="53380" x="8767763" y="4852988"/>
          <p14:tracePt t="53381" x="8767763" y="4857750"/>
          <p14:tracePt t="53395" x="8767763" y="4891088"/>
          <p14:tracePt t="53412" x="8767763" y="4929188"/>
          <p14:tracePt t="53414" x="8763000" y="4933950"/>
          <p14:tracePt t="53428" x="8743950" y="4962525"/>
          <p14:tracePt t="53446" x="8705850" y="4995863"/>
          <p14:tracePt t="53462" x="8662988" y="5014913"/>
          <p14:tracePt t="53479" x="8615363" y="5024438"/>
          <p14:tracePt t="53480" x="8610600" y="5024438"/>
          <p14:tracePt t="53481" x="8605838" y="5024438"/>
          <p14:tracePt t="53495" x="8577263" y="5024438"/>
          <p14:tracePt t="53512" x="8543925" y="5019675"/>
          <p14:tracePt t="53514" x="8539163" y="5014913"/>
          <p14:tracePt t="53529" x="8515350" y="4995863"/>
          <p14:tracePt t="53545" x="8491538" y="4948238"/>
          <p14:tracePt t="53547" x="8486775" y="4943475"/>
          <p14:tracePt t="53548" x="8486775" y="4938713"/>
          <p14:tracePt t="53562" x="8472488" y="4891088"/>
          <p14:tracePt t="53579" x="8458200" y="4824413"/>
          <p14:tracePt t="53581" x="8453438" y="4810125"/>
          <p14:tracePt t="53595" x="8448675" y="4752975"/>
          <p14:tracePt t="53612" x="8453438" y="4700588"/>
          <p14:tracePt t="53614" x="8458200" y="4695825"/>
          <p14:tracePt t="53629" x="8486775" y="4672013"/>
          <p14:tracePt t="53631" x="8491538" y="4667250"/>
          <p14:tracePt t="53645" x="8543925" y="4657725"/>
          <p14:tracePt t="53648" x="8553450" y="4652963"/>
          <p14:tracePt t="53649" x="8558213" y="4652963"/>
          <p14:tracePt t="53662" x="8610600" y="4643438"/>
          <p14:tracePt t="53679" x="8658225" y="4629150"/>
          <p14:tracePt t="53681" x="8662988" y="4629150"/>
          <p14:tracePt t="53696" x="8691563" y="4624388"/>
          <p14:tracePt t="53712" x="8724900" y="4633913"/>
          <p14:tracePt t="53713" x="8729663" y="4633913"/>
          <p14:tracePt t="53714" x="8729663" y="4638675"/>
          <p14:tracePt t="53730" x="8791575" y="4686300"/>
          <p14:tracePt t="53746" x="8853488" y="4729163"/>
          <p14:tracePt t="53746" x="8858250" y="4733925"/>
          <p14:tracePt t="53747" x="8863013" y="4733925"/>
          <p14:tracePt t="53762" x="8901113" y="4757738"/>
          <p14:tracePt t="53779" x="8905875" y="4762500"/>
          <p14:tracePt t="53796" x="8910638" y="4762500"/>
          <p14:tracePt t="53812" x="8910638" y="4767263"/>
          <p14:tracePt t="53854" x="8910638" y="4772025"/>
          <p14:tracePt t="53855" x="8905875" y="4772025"/>
          <p14:tracePt t="53863" x="8891588" y="4781550"/>
          <p14:tracePt t="53864" x="0" y="0"/>
        </p14:tracePtLst>
        <p14:tracePtLst>
          <p14:tracePt t="56777" x="8601075" y="4867275"/>
          <p14:tracePt t="56821" x="8596313" y="4867275"/>
          <p14:tracePt t="56843" x="8591550" y="4867275"/>
          <p14:tracePt t="56873" x="8586788" y="4867275"/>
          <p14:tracePt t="56886" x="8582025" y="4867275"/>
          <p14:tracePt t="56892" x="8582025" y="4862513"/>
          <p14:tracePt t="56902" x="8577263" y="4862513"/>
          <p14:tracePt t="56919" x="8572500" y="4862513"/>
          <p14:tracePt t="56935" x="8567738" y="4857750"/>
          <p14:tracePt t="56951" x="8553450" y="4852988"/>
          <p14:tracePt t="56968" x="8543925" y="4848225"/>
          <p14:tracePt t="56985" x="8539163" y="4848225"/>
          <p14:tracePt t="57002" x="8529638" y="4843463"/>
          <p14:tracePt t="57018" x="8520113" y="4838700"/>
          <p14:tracePt t="57035" x="8505825" y="4829175"/>
          <p14:tracePt t="57052" x="8491538" y="4819650"/>
          <p14:tracePt t="57053" x="8491538" y="4814888"/>
          <p14:tracePt t="57069" x="8477250" y="4805363"/>
          <p14:tracePt t="57087" x="8467725" y="4786313"/>
          <p14:tracePt t="57088" x="8467725" y="4781550"/>
          <p14:tracePt t="57102" x="8458200" y="4762500"/>
          <p14:tracePt t="57120" x="8453438" y="4743450"/>
          <p14:tracePt t="57136" x="8443913" y="4714875"/>
          <p14:tracePt t="57138" x="8439150" y="4710113"/>
          <p14:tracePt t="57152" x="8439150" y="4695825"/>
          <p14:tracePt t="57170" x="8439150" y="4676775"/>
          <p14:tracePt t="57185" x="8462963" y="4657725"/>
          <p14:tracePt t="57203" x="8491538" y="4638675"/>
          <p14:tracePt t="57204" x="8496300" y="4638675"/>
          <p14:tracePt t="57219" x="8515350" y="4629150"/>
          <p14:tracePt t="57236" x="8543925" y="4619625"/>
          <p14:tracePt t="57236" x="8548688" y="4619625"/>
          <p14:tracePt t="57252" x="8567738" y="4610100"/>
          <p14:tracePt t="57269" x="8582025" y="4610100"/>
          <p14:tracePt t="57285" x="8610600" y="4614863"/>
          <p14:tracePt t="57302" x="8643938" y="4633913"/>
          <p14:tracePt t="57319" x="8662988" y="4652963"/>
          <p14:tracePt t="57335" x="8686800" y="4686300"/>
          <p14:tracePt t="57336" x="8691563" y="4691063"/>
          <p14:tracePt t="57352" x="8705850" y="4724400"/>
          <p14:tracePt t="57369" x="8720138" y="4757738"/>
          <p14:tracePt t="57370" x="8720138" y="4762500"/>
          <p14:tracePt t="57386" x="8724900" y="4795838"/>
          <p14:tracePt t="57402" x="8724900" y="4833938"/>
          <p14:tracePt t="57419" x="8710613" y="4857750"/>
          <p14:tracePt t="57436" x="8672513" y="4876800"/>
          <p14:tracePt t="57437" x="8667750" y="4881563"/>
          <p14:tracePt t="57452" x="8620125" y="4895850"/>
          <p14:tracePt t="57469" x="8582025" y="4914900"/>
          <p14:tracePt t="57486" x="8572500" y="4924425"/>
          <p14:tracePt t="57519" x="8572500" y="4929188"/>
          <p14:tracePt t="57548" x="0" y="0"/>
        </p14:tracePtLst>
        <p14:tracePtLst>
          <p14:tracePt t="59380" x="8439150" y="4805363"/>
          <p14:tracePt t="59382" x="8443913" y="4805363"/>
          <p14:tracePt t="59389" x="8453438" y="4800600"/>
          <p14:tracePt t="59406" x="8491538" y="4781550"/>
          <p14:tracePt t="59422" x="8543925" y="4743450"/>
          <p14:tracePt t="59424" x="8548688" y="4738688"/>
          <p14:tracePt t="59439" x="8596313" y="4705350"/>
          <p14:tracePt t="59440" x="8596313" y="4700588"/>
          <p14:tracePt t="59441" x="8601075" y="4700588"/>
          <p14:tracePt t="59456" x="8639175" y="4667250"/>
          <p14:tracePt t="59472" x="8677275" y="4633913"/>
          <p14:tracePt t="59489" x="8686800" y="4624388"/>
          <p14:tracePt t="59506" x="8691563" y="4624388"/>
          <p14:tracePt t="59550" x="8696325" y="4624388"/>
          <p14:tracePt t="59554" x="8696325" y="4629150"/>
          <p14:tracePt t="59557" x="8701088" y="4633913"/>
          <p14:tracePt t="59573" x="8715375" y="4652963"/>
          <p14:tracePt t="59590" x="8729663" y="4686300"/>
          <p14:tracePt t="59606" x="8734425" y="4748213"/>
          <p14:tracePt t="59623" x="8734425" y="4805363"/>
          <p14:tracePt t="59625" x="8729663" y="4810125"/>
          <p14:tracePt t="59639" x="8705850" y="4848225"/>
          <p14:tracePt t="59641" x="8701088" y="4852988"/>
          <p14:tracePt t="59656" x="8667750" y="4876800"/>
          <p14:tracePt t="59673" x="8634413" y="4895850"/>
          <p14:tracePt t="59674" x="8634413" y="4900613"/>
          <p14:tracePt t="59690" x="8620125" y="4910138"/>
          <p14:tracePt t="59739" x="8615363" y="4910138"/>
          <p14:tracePt t="59741" x="8610600" y="4910138"/>
          <p14:tracePt t="59756" x="8586788" y="4872038"/>
          <p14:tracePt t="59773" x="8553450" y="4824413"/>
          <p14:tracePt t="59775" x="8553450" y="4819650"/>
          <p14:tracePt t="59792" x="8529638" y="4772025"/>
          <p14:tracePt t="59806" x="8524875" y="4724400"/>
          <p14:tracePt t="59823" x="8539163" y="4676775"/>
          <p14:tracePt t="59840" x="8567738" y="4648200"/>
          <p14:tracePt t="59841" x="8572500" y="4648200"/>
          <p14:tracePt t="59857" x="8610600" y="4633913"/>
          <p14:tracePt t="59873" x="8648700" y="4633913"/>
          <p14:tracePt t="59875" x="8653463" y="4633913"/>
          <p14:tracePt t="59890" x="8672513" y="4633913"/>
          <p14:tracePt t="59907" x="8677275" y="4643438"/>
          <p14:tracePt t="59909" x="8682038" y="4648200"/>
          <p14:tracePt t="59923" x="8705850" y="4691063"/>
          <p14:tracePt t="59940" x="8729663" y="4757738"/>
          <p14:tracePt t="59957" x="8739188" y="4810125"/>
          <p14:tracePt t="59973" x="8739188" y="4848225"/>
          <p14:tracePt t="59975" x="8734425" y="4848225"/>
          <p14:tracePt t="59976" x="8734425" y="4852988"/>
          <p14:tracePt t="59990" x="8715375" y="4867275"/>
          <p14:tracePt t="60007" x="8682038" y="4876800"/>
          <p14:tracePt t="60009" x="8672513" y="4876800"/>
          <p14:tracePt t="60010" x="8667750" y="4876800"/>
          <p14:tracePt t="60025" x="8634413" y="4876800"/>
          <p14:tracePt t="60040" x="8596313" y="4867275"/>
          <p14:tracePt t="60041" x="8596313" y="4862513"/>
          <p14:tracePt t="60042" x="8591550" y="4862513"/>
          <p14:tracePt t="60057" x="8562975" y="4843463"/>
          <p14:tracePt t="60074" x="8534400" y="4819650"/>
          <p14:tracePt t="60075" x="8529638" y="4814888"/>
          <p14:tracePt t="60090" x="8505825" y="4791075"/>
          <p14:tracePt t="60107" x="8491538" y="4776788"/>
          <p14:tracePt t="60109" x="8486775" y="4772025"/>
          <p14:tracePt t="60124" x="8482013" y="4757738"/>
          <p14:tracePt t="60140" x="8477250" y="4738688"/>
          <p14:tracePt t="60141" x="0" y="0"/>
        </p14:tracePtLst>
        <p14:tracePtLst>
          <p14:tracePt t="65181" x="2190750" y="2286000"/>
          <p14:tracePt t="65219" x="2195513" y="2286000"/>
          <p14:tracePt t="65225" x="2195513" y="2281238"/>
          <p14:tracePt t="65233" x="2205038" y="2281238"/>
          <p14:tracePt t="65250" x="2228850" y="2286000"/>
          <p14:tracePt t="65252" x="2233613" y="2286000"/>
          <p14:tracePt t="65266" x="2257425" y="2295525"/>
          <p14:tracePt t="65283" x="2266950" y="2305050"/>
          <p14:tracePt t="65300" x="2276475" y="2319338"/>
          <p14:tracePt t="65316" x="2295525" y="2338388"/>
          <p14:tracePt t="65333" x="2305050" y="2357438"/>
          <p14:tracePt t="65350" x="2314575" y="2381250"/>
          <p14:tracePt t="65352" x="2319338" y="2386013"/>
          <p14:tracePt t="65366" x="2333625" y="2424113"/>
          <p14:tracePt t="65384" x="2366963" y="2471738"/>
          <p14:tracePt t="65385" x="2371725" y="2476500"/>
          <p14:tracePt t="65386" x="2371725" y="2481263"/>
          <p14:tracePt t="65400" x="2409825" y="2519363"/>
          <p14:tracePt t="65418" x="2457450" y="2571750"/>
          <p14:tracePt t="65419" x="2462213" y="2576513"/>
          <p14:tracePt t="65419" x="2462213" y="2581275"/>
          <p14:tracePt t="65433" x="2500313" y="2614613"/>
          <p14:tracePt t="65450" x="2528888" y="2643188"/>
          <p14:tracePt t="65452" x="2533650" y="2647950"/>
          <p14:tracePt t="65467" x="2552700" y="2667000"/>
          <p14:tracePt t="65483" x="2581275" y="2695575"/>
          <p14:tracePt t="65486" x="2586038" y="2695575"/>
          <p14:tracePt t="65486" x="2586038" y="2700338"/>
          <p14:tracePt t="65487" x="2590800" y="2700338"/>
          <p14:tracePt t="65500" x="2624138" y="2719388"/>
          <p14:tracePt t="65517" x="2667000" y="2733675"/>
          <p14:tracePt t="65519" x="2676525" y="2738438"/>
          <p14:tracePt t="65533" x="2719388" y="2752725"/>
          <p14:tracePt t="65550" x="2781300" y="2776538"/>
          <p14:tracePt t="65552" x="2786063" y="2776538"/>
          <p14:tracePt t="65553" x="2790825" y="2776538"/>
          <p14:tracePt t="65553" x="2795588" y="2781300"/>
          <p14:tracePt t="65567" x="2843213" y="2790825"/>
          <p14:tracePt t="65583" x="2909888" y="2805113"/>
          <p14:tracePt t="65585" x="2914650" y="2805113"/>
          <p14:tracePt t="65585" x="2919413" y="2805113"/>
          <p14:tracePt t="65586" x="2924175" y="2805113"/>
          <p14:tracePt t="65601" x="2995613" y="2809875"/>
          <p14:tracePt t="65603" x="3000375" y="2809875"/>
          <p14:tracePt t="65618" x="3067050" y="2819400"/>
          <p14:tracePt t="65619" x="3076575" y="2819400"/>
          <p14:tracePt t="65635" x="3143250" y="2833688"/>
          <p14:tracePt t="65636" x="3148013" y="2833688"/>
          <p14:tracePt t="65650" x="3214688" y="2852738"/>
          <p14:tracePt t="65669" x="3309938" y="2871788"/>
          <p14:tracePt t="65669" x="3314700" y="2871788"/>
          <p14:tracePt t="65684" x="3376613" y="2886075"/>
          <p14:tracePt t="65702" x="3443288" y="2895600"/>
          <p14:tracePt t="65717" x="3490913" y="2900363"/>
          <p14:tracePt t="65719" x="3495675" y="2905125"/>
          <p14:tracePt t="65734" x="3543300" y="2909888"/>
          <p14:tracePt t="65735" x="3548063" y="2909888"/>
          <p14:tracePt t="65750" x="3590925" y="2914650"/>
          <p14:tracePt t="65767" x="3638550" y="2919413"/>
          <p14:tracePt t="65784" x="3686175" y="2919413"/>
          <p14:tracePt t="65801" x="3724275" y="2924175"/>
          <p14:tracePt t="65802" x="3729038" y="2924175"/>
          <p14:tracePt t="65817" x="3767138" y="2924175"/>
          <p14:tracePt t="65834" x="3838575" y="2928938"/>
          <p14:tracePt t="65835" x="3843338" y="2933700"/>
          <p14:tracePt t="65851" x="3914775" y="2938463"/>
          <p14:tracePt t="65867" x="4000500" y="2943225"/>
          <p14:tracePt t="65868" x="4005263" y="2943225"/>
          <p14:tracePt t="65869" x="4010025" y="2943225"/>
          <p14:tracePt t="65884" x="4105275" y="2957513"/>
          <p14:tracePt t="65901" x="4238625" y="2981325"/>
          <p14:tracePt t="65902" x="4248150" y="2986088"/>
          <p14:tracePt t="65917" x="4371975" y="3014663"/>
          <p14:tracePt t="65934" x="4495800" y="3043238"/>
          <p14:tracePt t="65935" x="4500563" y="3048000"/>
          <p14:tracePt t="65951" x="4591050" y="3076575"/>
          <p14:tracePt t="65967" x="4681538" y="3105150"/>
          <p14:tracePt t="65968" x="4686300" y="3105150"/>
          <p14:tracePt t="65984" x="4748213" y="3128963"/>
          <p14:tracePt t="66001" x="4791075" y="3143250"/>
          <p14:tracePt t="66018" x="4810125" y="3157538"/>
          <p14:tracePt t="66034" x="4833938" y="3176588"/>
          <p14:tracePt t="66051" x="4862513" y="3200400"/>
          <p14:tracePt t="66068" x="4910138" y="3224213"/>
          <p14:tracePt t="66069" x="4914900" y="3224213"/>
          <p14:tracePt t="66084" x="4957763" y="3243263"/>
          <p14:tracePt t="66085" x="4962525" y="3248025"/>
          <p14:tracePt t="66086" x="4967288" y="3248025"/>
          <p14:tracePt t="66101" x="5024438" y="3276600"/>
          <p14:tracePt t="66104" x="5033963" y="3281363"/>
          <p14:tracePt t="66104" x="5038725" y="3281363"/>
          <p14:tracePt t="66118" x="5110163" y="3319463"/>
          <p14:tracePt t="66119" x="5124450" y="3324225"/>
          <p14:tracePt t="66134" x="5229225" y="3367088"/>
          <p14:tracePt t="66136" x="5233988" y="3367088"/>
          <p14:tracePt t="66136" x="5243513" y="3371850"/>
          <p14:tracePt t="66137" x="5248275" y="3376613"/>
          <p14:tracePt t="66151" x="5348288" y="3409950"/>
          <p14:tracePt t="66168" x="5462588" y="3448050"/>
          <p14:tracePt t="66170" x="5472113" y="3452813"/>
          <p14:tracePt t="66170" x="5481638" y="3457575"/>
          <p14:tracePt t="66185" x="5595938" y="3495675"/>
          <p14:tracePt t="66201" x="5748338" y="3533775"/>
          <p14:tracePt t="66202" x="5757863" y="3533775"/>
          <p14:tracePt t="66204" x="5767388" y="3538538"/>
          <p14:tracePt t="66204" x="5776913" y="3538538"/>
          <p14:tracePt t="66218" x="5891213" y="3557588"/>
          <p14:tracePt t="66235" x="6000750" y="3571875"/>
          <p14:tracePt t="66236" x="6015038" y="3571875"/>
          <p14:tracePt t="66251" x="6091238" y="3576638"/>
          <p14:tracePt t="66268" x="6143625" y="3581400"/>
          <p14:tracePt t="66285" x="6157913" y="3586163"/>
          <p14:tracePt t="66321" x="6162675" y="3586163"/>
          <p14:tracePt t="66335" x="6181725" y="3600450"/>
          <p14:tracePt t="66337" x="6186488" y="3600450"/>
          <p14:tracePt t="66353" x="6224588" y="3619500"/>
          <p14:tracePt t="66368" x="6267450" y="3638550"/>
          <p14:tracePt t="66369" x="6272213" y="3638550"/>
          <p14:tracePt t="66385" x="6329363" y="3671888"/>
          <p14:tracePt t="66403" x="6386513" y="3705225"/>
          <p14:tracePt t="66418" x="6429375" y="3733800"/>
          <p14:tracePt t="66435" x="6496050" y="3786188"/>
          <p14:tracePt t="66437" x="6500813" y="3795713"/>
          <p14:tracePt t="66438" x="6505575" y="3795713"/>
          <p14:tracePt t="66452" x="6553200" y="3829050"/>
          <p14:tracePt t="66468" x="6596063" y="3862388"/>
          <p14:tracePt t="66470" x="6600825" y="3867150"/>
          <p14:tracePt t="66471" x="6605588" y="3871913"/>
          <p14:tracePt t="66485" x="6648450" y="3910013"/>
          <p14:tracePt t="66502" x="6710363" y="3957638"/>
          <p14:tracePt t="66504" x="6719888" y="3962400"/>
          <p14:tracePt t="66504" x="6724650" y="3967163"/>
          <p14:tracePt t="66518" x="6781800" y="4010025"/>
          <p14:tracePt t="66535" x="6862763" y="4062413"/>
          <p14:tracePt t="66537" x="6872288" y="4067175"/>
          <p14:tracePt t="66538" x="6881813" y="4071938"/>
          <p14:tracePt t="66552" x="6948488" y="4114800"/>
          <p14:tracePt t="66569" x="7048500" y="4186238"/>
          <p14:tracePt t="66570" x="7053263" y="4191000"/>
          <p14:tracePt t="66571" x="7058025" y="4195763"/>
          <p14:tracePt t="66571" x="7067550" y="4200525"/>
          <p14:tracePt t="66587" x="7181850" y="4271963"/>
          <p14:tracePt t="66602" x="7329488" y="4357688"/>
          <p14:tracePt t="66604" x="7339013" y="4362450"/>
          <p14:tracePt t="66604" x="7348538" y="4367213"/>
          <p14:tracePt t="66605" x="7358063" y="4371975"/>
          <p14:tracePt t="66619" x="7462838" y="4414838"/>
          <p14:tracePt t="66621" x="7477125" y="4419600"/>
          <p14:tracePt t="66621" x="7481888" y="4419600"/>
          <p14:tracePt t="66635" x="7567613" y="4448175"/>
          <p14:tracePt t="66638" x="7581900" y="4452938"/>
          <p14:tracePt t="66639" x="7586663" y="4457700"/>
          <p14:tracePt t="66653" x="7648575" y="4481513"/>
          <p14:tracePt t="66669" x="7729538" y="4529138"/>
          <p14:tracePt t="66671" x="7748588" y="4533900"/>
          <p14:tracePt t="66685" x="7843838" y="4576763"/>
          <p14:tracePt t="66702" x="7948613" y="4610100"/>
          <p14:tracePt t="66704" x="7958138" y="4610100"/>
          <p14:tracePt t="66705" x="7962900" y="4614863"/>
          <p14:tracePt t="66719" x="8024813" y="4624388"/>
          <p14:tracePt t="66736" x="8115300" y="4648200"/>
          <p14:tracePt t="66737" x="8124825" y="4652963"/>
          <p14:tracePt t="66738" x="8129588" y="4652963"/>
          <p14:tracePt t="66739" x="8134350" y="4657725"/>
          <p14:tracePt t="66752" x="8210550" y="4681538"/>
          <p14:tracePt t="66770" x="8301038" y="4705350"/>
          <p14:tracePt t="66771" x="8305800" y="4705350"/>
          <p14:tracePt t="66786" x="8367713" y="4719638"/>
          <p14:tracePt t="66802" x="8420100" y="4729163"/>
          <p14:tracePt t="66804" x="8424863" y="4729163"/>
          <p14:tracePt t="66819" x="8467725" y="4743450"/>
          <p14:tracePt t="66837" x="8553450" y="4786313"/>
          <p14:tracePt t="66838" x="8567738" y="4791075"/>
          <p14:tracePt t="66839" x="8572500" y="4791075"/>
          <p14:tracePt t="66852" x="8648700" y="4824413"/>
          <p14:tracePt t="66869" x="8748713" y="4848225"/>
          <p14:tracePt t="66870" x="8753475" y="4852988"/>
          <p14:tracePt t="66871" x="8763000" y="4852988"/>
          <p14:tracePt t="66886" x="8863013" y="4886325"/>
          <p14:tracePt t="66903" x="8982075" y="4929188"/>
          <p14:tracePt t="66905" x="9001125" y="4933950"/>
          <p14:tracePt t="66906" x="9005888" y="4933950"/>
          <p14:tracePt t="66919" x="9067800" y="4948238"/>
          <p14:tracePt t="66936" x="9134475" y="4962525"/>
          <p14:tracePt t="66938" x="9139238" y="4962525"/>
          <p14:tracePt t="66953" x="9201150" y="4972050"/>
          <p14:tracePt t="66970" x="9258300" y="4976813"/>
          <p14:tracePt t="66971" x="9267825" y="4976813"/>
          <p14:tracePt t="66986" x="9324975" y="4981575"/>
          <p14:tracePt t="67003" x="9401175" y="4995863"/>
          <p14:tracePt t="67005" x="9415463" y="4995863"/>
          <p14:tracePt t="67006" x="9420225" y="4995863"/>
          <p14:tracePt t="67020" x="9482138" y="5005388"/>
          <p14:tracePt t="67036" x="9563100" y="5005388"/>
          <p14:tracePt t="67037" x="9567863" y="5005388"/>
          <p14:tracePt t="67038" x="9572625" y="5005388"/>
          <p14:tracePt t="67039" x="9577388" y="5005388"/>
          <p14:tracePt t="67055" x="9677400" y="5005388"/>
          <p14:tracePt t="67056" x="9691688" y="5010150"/>
          <p14:tracePt t="67056" x="9696450" y="5010150"/>
          <p14:tracePt t="67071" x="9801225" y="5014913"/>
          <p14:tracePt t="67088" x="9896475" y="5014913"/>
          <p14:tracePt t="67103" x="9939338" y="5014913"/>
          <p14:tracePt t="67120" x="9977438" y="5014913"/>
          <p14:tracePt t="67136" x="10029825" y="5024438"/>
          <p14:tracePt t="67154" x="10091738" y="5033963"/>
          <p14:tracePt t="67170" x="10129838" y="5033963"/>
          <p14:tracePt t="67186" x="10144125" y="5033963"/>
          <p14:tracePt t="67203" x="10163175" y="5038725"/>
          <p14:tracePt t="67220" x="10196513" y="5053013"/>
          <p14:tracePt t="67237" x="10220325" y="5057775"/>
          <p14:tracePt t="67253" x="10225088" y="5057775"/>
          <p14:tracePt t="67306" x="0" y="0"/>
        </p14:tracePtLst>
        <p14:tracePtLst>
          <p14:tracePt t="68728" x="5972175" y="5338763"/>
          <p14:tracePt t="68730" x="5976938" y="5338763"/>
          <p14:tracePt t="68739" x="6015038" y="5334000"/>
          <p14:tracePt t="68756" x="6067425" y="5324475"/>
          <p14:tracePt t="68773" x="6148388" y="5324475"/>
          <p14:tracePt t="68774" x="6157913" y="5324475"/>
          <p14:tracePt t="68775" x="6167438" y="5329238"/>
          <p14:tracePt t="68789" x="6267450" y="5338763"/>
          <p14:tracePt t="68806" x="6386513" y="5348288"/>
          <p14:tracePt t="68807" x="6396038" y="5348288"/>
          <p14:tracePt t="68808" x="6400800" y="5348288"/>
          <p14:tracePt t="68823" x="6496050" y="5362575"/>
          <p14:tracePt t="68840" x="6624638" y="5410200"/>
          <p14:tracePt t="68841" x="6634163" y="5410200"/>
          <p14:tracePt t="68857" x="6719888" y="5462588"/>
          <p14:tracePt t="68873" x="6757988" y="5505450"/>
          <p14:tracePt t="68874" x="6757988" y="5510213"/>
          <p14:tracePt t="68889" x="6762750" y="5557838"/>
          <p14:tracePt t="68906" x="6715125" y="5619750"/>
          <p14:tracePt t="68923" x="6610350" y="5686425"/>
          <p14:tracePt t="68940" x="6457950" y="5748338"/>
          <p14:tracePt t="68941" x="6438900" y="5753100"/>
          <p14:tracePt t="68942" x="6429375" y="5753100"/>
          <p14:tracePt t="68956" x="6276975" y="5776913"/>
          <p14:tracePt t="68974" x="6067425" y="5762625"/>
          <p14:tracePt t="68975" x="6048375" y="5757863"/>
          <p14:tracePt t="68975" x="6038850" y="5753100"/>
          <p14:tracePt t="68990" x="5853113" y="5695950"/>
          <p14:tracePt t="69006" x="5681663" y="5614988"/>
          <p14:tracePt t="69009" x="5667375" y="5605463"/>
          <p14:tracePt t="69009" x="5662613" y="5600700"/>
          <p14:tracePt t="69025" x="5586413" y="5543550"/>
          <p14:tracePt t="69040" x="5553075" y="5486400"/>
          <p14:tracePt t="69041" x="5553075" y="5481638"/>
          <p14:tracePt t="69056" x="5548313" y="5395913"/>
          <p14:tracePt t="69075" x="5586413" y="5272088"/>
          <p14:tracePt t="69076" x="5591175" y="5267325"/>
          <p14:tracePt t="69090" x="5653088" y="5176838"/>
          <p14:tracePt t="69106" x="5800725" y="5095875"/>
          <p14:tracePt t="69107" x="5815013" y="5095875"/>
          <p14:tracePt t="69108" x="5824538" y="5091113"/>
          <p14:tracePt t="69109" x="5838825" y="5091113"/>
          <p14:tracePt t="69123" x="6029325" y="5076825"/>
          <p14:tracePt t="69125" x="6057900" y="5072063"/>
          <p14:tracePt t="69140" x="6286500" y="5072063"/>
          <p14:tracePt t="69142" x="6300788" y="5072063"/>
          <p14:tracePt t="69142" x="6315075" y="5072063"/>
          <p14:tracePt t="69157" x="6515100" y="5081588"/>
          <p14:tracePt t="69173" x="6700838" y="5105400"/>
          <p14:tracePt t="69174" x="6710363" y="5105400"/>
          <p14:tracePt t="69175" x="6715125" y="5105400"/>
          <p14:tracePt t="69176" x="6724650" y="5110163"/>
          <p14:tracePt t="69190" x="6781800" y="5138738"/>
          <p14:tracePt t="69207" x="6791325" y="5205413"/>
          <p14:tracePt t="69208" x="6786563" y="5219700"/>
          <p14:tracePt t="69209" x="6786563" y="5224463"/>
          <p14:tracePt t="69223" x="6734175" y="5343525"/>
          <p14:tracePt t="69240" x="6643688" y="5505450"/>
          <p14:tracePt t="69257" x="6529388" y="5619750"/>
          <p14:tracePt t="69275" x="6357938" y="5691188"/>
          <p14:tracePt t="69276" x="6348413" y="5695950"/>
          <p14:tracePt t="69290" x="6224588" y="5705475"/>
          <p14:tracePt t="69307" x="6119813" y="5700713"/>
          <p14:tracePt t="69308" x="6110288" y="5700713"/>
          <p14:tracePt t="69309" x="6105525" y="5700713"/>
          <p14:tracePt t="69324" x="6057900" y="5681663"/>
          <p14:tracePt t="69340" x="6038850" y="5648325"/>
          <p14:tracePt t="69342" x="6038850" y="5643563"/>
          <p14:tracePt t="69342" x="0" y="0"/>
        </p14:tracePtLst>
        <p14:tracePtLst>
          <p14:tracePt t="73434" x="4090988" y="2914650"/>
          <p14:tracePt t="73435" x="4095750" y="2914650"/>
          <p14:tracePt t="73448" x="4133850" y="2905125"/>
          <p14:tracePt t="73465" x="4176713" y="2895600"/>
          <p14:tracePt t="73466" x="4181475" y="2895600"/>
          <p14:tracePt t="73466" x="4181475" y="2890838"/>
          <p14:tracePt t="73481" x="4224338" y="2886075"/>
          <p14:tracePt t="73498" x="4281488" y="2881313"/>
          <p14:tracePt t="73499" x="4286250" y="2881313"/>
          <p14:tracePt t="73514" x="4348163" y="2881313"/>
          <p14:tracePt t="73531" x="4429125" y="2895600"/>
          <p14:tracePt t="73532" x="4433888" y="2900363"/>
          <p14:tracePt t="73548" x="4510088" y="2943225"/>
          <p14:tracePt t="73564" x="4610100" y="3009900"/>
          <p14:tracePt t="73565" x="4614863" y="3014663"/>
          <p14:tracePt t="73566" x="4624388" y="3019425"/>
          <p14:tracePt t="73582" x="4710113" y="3081338"/>
          <p14:tracePt t="73598" x="4795838" y="3148013"/>
          <p14:tracePt t="73599" x="4800600" y="3152775"/>
          <p14:tracePt t="73599" x="4805363" y="3157538"/>
          <p14:tracePt t="73615" x="4872038" y="3214688"/>
          <p14:tracePt t="73631" x="4938713" y="3295650"/>
          <p14:tracePt t="73632" x="4943475" y="3300413"/>
          <p14:tracePt t="73633" x="4948238" y="3305175"/>
          <p14:tracePt t="73634" x="4948238" y="3309938"/>
          <p14:tracePt t="73649" x="4981575" y="3371850"/>
          <p14:tracePt t="73665" x="5000625" y="3448050"/>
          <p14:tracePt t="73666" x="5000625" y="3452813"/>
          <p14:tracePt t="73667" x="5000625" y="3457575"/>
          <p14:tracePt t="73667" x="5000625" y="3462338"/>
          <p14:tracePt t="73681" x="5005388" y="3538538"/>
          <p14:tracePt t="73698" x="5005388" y="3633788"/>
          <p14:tracePt t="73699" x="5005388" y="3638550"/>
          <p14:tracePt t="73700" x="5005388" y="3648075"/>
          <p14:tracePt t="73715" x="4986338" y="3719513"/>
          <p14:tracePt t="73731" x="4933950" y="3800475"/>
          <p14:tracePt t="73732" x="4929188" y="3805238"/>
          <p14:tracePt t="73733" x="4924425" y="3810000"/>
          <p14:tracePt t="73748" x="4862513" y="3871913"/>
          <p14:tracePt t="73765" x="4767263" y="3924300"/>
          <p14:tracePt t="73766" x="4762500" y="3924300"/>
          <p14:tracePt t="73782" x="4676775" y="3938588"/>
          <p14:tracePt t="73783" x="4672013" y="3938588"/>
          <p14:tracePt t="73798" x="4610100" y="3938588"/>
          <p14:tracePt t="73800" x="4605338" y="3938588"/>
          <p14:tracePt t="73815" x="4567238" y="3919538"/>
          <p14:tracePt t="73832" x="4524375" y="3867150"/>
          <p14:tracePt t="73834" x="4524375" y="3862388"/>
          <p14:tracePt t="73834" x="4519613" y="3857625"/>
          <p14:tracePt t="73848" x="4486275" y="3786188"/>
          <p14:tracePt t="73865" x="4443413" y="3676650"/>
          <p14:tracePt t="73866" x="4438650" y="3667125"/>
          <p14:tracePt t="73882" x="4391025" y="3567113"/>
          <p14:tracePt t="73884" x="4386263" y="3552825"/>
          <p14:tracePt t="73884" x="4381500" y="3548063"/>
          <p14:tracePt t="73900" x="4348163" y="3476625"/>
          <p14:tracePt t="73901" x="4343400" y="3471863"/>
          <p14:tracePt t="73901" x="4343400" y="3467100"/>
          <p14:tracePt t="73902" x="4338638" y="3462338"/>
          <p14:tracePt t="73916" x="4329113" y="3429000"/>
          <p14:tracePt t="73932" x="4324350" y="3414713"/>
          <p14:tracePt t="73960" x="0" y="0"/>
        </p14:tracePtLst>
        <p14:tracePtLst>
          <p14:tracePt t="74783" x="8267700" y="4843463"/>
          <p14:tracePt t="74785" x="8262938" y="4838700"/>
          <p14:tracePt t="74800" x="8258175" y="4819650"/>
          <p14:tracePt t="74818" x="8262938" y="4786313"/>
          <p14:tracePt t="74833" x="8277225" y="4733925"/>
          <p14:tracePt t="74851" x="8320088" y="4681538"/>
          <p14:tracePt t="74852" x="8324850" y="4676775"/>
          <p14:tracePt t="74867" x="8382000" y="4652963"/>
          <p14:tracePt t="74884" x="8467725" y="4643438"/>
          <p14:tracePt t="74885" x="8472488" y="4643438"/>
          <p14:tracePt t="74900" x="8562975" y="4657725"/>
          <p14:tracePt t="74917" x="8691563" y="4705350"/>
          <p14:tracePt t="74934" x="8839200" y="4772025"/>
          <p14:tracePt t="74950" x="8972550" y="4833938"/>
          <p14:tracePt t="74952" x="8982075" y="4838700"/>
          <p14:tracePt t="74952" x="8991600" y="4843463"/>
          <p14:tracePt t="74967" x="9072563" y="4905375"/>
          <p14:tracePt t="74984" x="9115425" y="4986338"/>
          <p14:tracePt t="74985" x="9115425" y="4995863"/>
          <p14:tracePt t="75000" x="9115425" y="5072063"/>
          <p14:tracePt t="75017" x="9072563" y="5143500"/>
          <p14:tracePt t="75034" x="8991600" y="5186363"/>
          <p14:tracePt t="75050" x="8872538" y="5219700"/>
          <p14:tracePt t="75051" x="8867775" y="5219700"/>
          <p14:tracePt t="75052" x="8858250" y="5219700"/>
          <p14:tracePt t="75067" x="8743950" y="5224463"/>
          <p14:tracePt t="75084" x="8624888" y="5210175"/>
          <p14:tracePt t="75086" x="8615363" y="5205413"/>
          <p14:tracePt t="75087" x="8610600" y="5205413"/>
          <p14:tracePt t="75100" x="8543925" y="5181600"/>
          <p14:tracePt t="75118" x="8496300" y="5153025"/>
          <p14:tracePt t="75134" x="8482013" y="5138738"/>
          <p14:tracePt t="75151" x="8472488" y="5105400"/>
          <p14:tracePt t="75152" x="8472488" y="5100638"/>
          <p14:tracePt t="75167" x="8467725" y="5057775"/>
          <p14:tracePt t="75184" x="8467725" y="5014913"/>
          <p14:tracePt t="75201" x="8477250" y="4981575"/>
          <p14:tracePt t="75218" x="8491538" y="4962525"/>
          <p14:tracePt t="75219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F030-83A0-4A69-B2BB-D7647D14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venir Black" panose="020B0803020203020204" pitchFamily="34" charset="0"/>
              </a:rPr>
              <a:t>Empirical Cumulative Distribution Function</a:t>
            </a:r>
            <a:endParaRPr lang="en-NL" sz="3600" dirty="0">
              <a:latin typeface="Avenir Black" panose="020B08030202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cal Text Placeholder 2">
                <a:extLst>
                  <a:ext uri="{FF2B5EF4-FFF2-40B4-BE49-F238E27FC236}">
                    <a16:creationId xmlns:a16="http://schemas.microsoft.com/office/drawing/2014/main" id="{1AF3F796-D0EF-4B2A-8A15-DF9E5EB142FD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404662" y="1252836"/>
                <a:ext cx="10087001" cy="479583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Avenir Light" panose="020B0402020203020204" pitchFamily="34" charset="0"/>
                  </a:rPr>
                  <a:t>ERT gives only a single number per function, and aggregating over functions is non-trivial</a:t>
                </a:r>
              </a:p>
              <a:p>
                <a:r>
                  <a:rPr lang="en-US" dirty="0">
                    <a:latin typeface="Avenir Light" panose="020B0402020203020204" pitchFamily="34" charset="0"/>
                  </a:rPr>
                  <a:t>Sometimes, we want a more detailed comparison between algorithms</a:t>
                </a:r>
              </a:p>
              <a:p>
                <a:r>
                  <a:rPr lang="en-US" dirty="0">
                    <a:latin typeface="Avenir Light" panose="020B0402020203020204" pitchFamily="34" charset="0"/>
                  </a:rPr>
                  <a:t>Or to average performance on multiple functions</a:t>
                </a:r>
              </a:p>
              <a:p>
                <a:r>
                  <a:rPr lang="en-US" dirty="0">
                    <a:latin typeface="Avenir Light" panose="020B0402020203020204" pitchFamily="34" charset="0"/>
                  </a:rPr>
                  <a:t>For this, we can use ECDF:</a:t>
                </a:r>
              </a:p>
              <a:p>
                <a:pPr lvl="1"/>
                <a:r>
                  <a:rPr lang="en-US" sz="1400" dirty="0">
                    <a:latin typeface="Avenir Light" panose="020B0402020203020204" pitchFamily="34" charset="0"/>
                  </a:rPr>
                  <a:t>In what proportion of the runs of the algorithm was target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dirty="0">
                    <a:latin typeface="Avenir Light" panose="020B0402020203020204" pitchFamily="34" charset="0"/>
                  </a:rPr>
                  <a:t> reached within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dirty="0">
                    <a:latin typeface="Avenir Light" panose="020B0402020203020204" pitchFamily="34" charset="0"/>
                  </a:rPr>
                  <a:t> function evaluations?</a:t>
                </a:r>
              </a:p>
              <a:p>
                <a:pPr lvl="1"/>
                <a:r>
                  <a:rPr lang="en-US" sz="1400" dirty="0">
                    <a:latin typeface="Avenir Light" panose="020B0402020203020204" pitchFamily="34" charset="0"/>
                  </a:rPr>
                  <a:t>Allows aggregation over targets: Which fraction of (run, targets) were hit within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dirty="0">
                    <a:latin typeface="Avenir Light" panose="020B0402020203020204" pitchFamily="34" charset="0"/>
                  </a:rPr>
                  <a:t> evaluations? </a:t>
                </a:r>
              </a:p>
              <a:p>
                <a:pPr lvl="1"/>
                <a:r>
                  <a:rPr lang="en-US" sz="1400" dirty="0">
                    <a:latin typeface="Avenir Light" panose="020B0402020203020204" pitchFamily="34" charset="0"/>
                  </a:rPr>
                  <a:t>Allows aggregation over functions: Which fraction of (function, run, </a:t>
                </a:r>
                <a:r>
                  <a:rPr lang="en-US" sz="1400" dirty="0" err="1">
                    <a:latin typeface="Avenir Light" panose="020B0402020203020204" pitchFamily="34" charset="0"/>
                  </a:rPr>
                  <a:t>target</a:t>
                </a:r>
                <a:r>
                  <a:rPr lang="en-US" sz="1400" baseline="-25000" dirty="0" err="1">
                    <a:latin typeface="Avenir Light" panose="020B0402020203020204" pitchFamily="34" charset="0"/>
                  </a:rPr>
                  <a:t>function</a:t>
                </a:r>
                <a:r>
                  <a:rPr lang="en-US" sz="1400" dirty="0">
                    <a:latin typeface="Avenir Light" panose="020B0402020203020204" pitchFamily="34" charset="0"/>
                  </a:rPr>
                  <a:t>) were hit within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dirty="0">
                    <a:latin typeface="Avenir Light" panose="020B0402020203020204" pitchFamily="34" charset="0"/>
                  </a:rPr>
                  <a:t> evaluations?</a:t>
                </a:r>
              </a:p>
              <a:p>
                <a:endParaRPr lang="en-US" dirty="0">
                  <a:latin typeface="Avenir Light" panose="020B0402020203020204" pitchFamily="34" charset="0"/>
                </a:endParaRPr>
              </a:p>
              <a:p>
                <a:r>
                  <a:rPr lang="en-US" dirty="0">
                    <a:latin typeface="Avenir Light" panose="020B0402020203020204" pitchFamily="34" charset="0"/>
                  </a:rPr>
                  <a:t>Allows us to differentiate different behaviors</a:t>
                </a:r>
                <a:endParaRPr lang="en-NL" dirty="0">
                  <a:latin typeface="Avenir Light" panose="020B0402020203020204" pitchFamily="34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Vertical Text Placeholder 2">
                <a:extLst>
                  <a:ext uri="{FF2B5EF4-FFF2-40B4-BE49-F238E27FC236}">
                    <a16:creationId xmlns:a16="http://schemas.microsoft.com/office/drawing/2014/main" id="{1AF3F796-D0EF-4B2A-8A15-DF9E5EB14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404662" y="1252836"/>
                <a:ext cx="10087001" cy="4795836"/>
              </a:xfrm>
              <a:blipFill>
                <a:blip r:embed="rId5"/>
                <a:stretch>
                  <a:fillRect l="-1269" t="-21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9B7FB-B0A7-4DDD-90B4-2363517E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BEBFD-B4A6-49C8-8DE6-41490B9A9A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692" y="2924944"/>
            <a:ext cx="3390255" cy="322804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48FF02-A3E2-4F0A-9198-16AB3CBD38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2889955"/>
      </p:ext>
    </p:extLst>
  </p:cSld>
  <p:clrMapOvr>
    <a:masterClrMapping/>
  </p:clrMapOvr>
  <p:transition spd="slow" advTm="18456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125718" x="4857750" y="3228975"/>
          <p14:tracePt t="125719" x="4857750" y="3224213"/>
          <p14:tracePt t="125725" x="4862513" y="3219450"/>
          <p14:tracePt t="125741" x="4876800" y="3209925"/>
          <p14:tracePt t="125758" x="4910138" y="3190875"/>
          <p14:tracePt t="125776" x="4953000" y="3171825"/>
          <p14:tracePt t="125793" x="4995863" y="3152775"/>
          <p14:tracePt t="125793" x="5000625" y="3152775"/>
          <p14:tracePt t="125808" x="5043488" y="3138488"/>
          <p14:tracePt t="125826" x="5100638" y="3124200"/>
          <p14:tracePt t="125842" x="5162550" y="3124200"/>
          <p14:tracePt t="125843" x="5167313" y="3124200"/>
          <p14:tracePt t="125858" x="5233988" y="3124200"/>
          <p14:tracePt t="125875" x="5314950" y="3128963"/>
          <p14:tracePt t="125877" x="5319713" y="3128963"/>
          <p14:tracePt t="125892" x="5381625" y="3133725"/>
          <p14:tracePt t="125908" x="5448300" y="3138488"/>
          <p14:tracePt t="125925" x="5486400" y="3152775"/>
          <p14:tracePt t="125942" x="5514975" y="3167063"/>
          <p14:tracePt t="125959" x="5562600" y="3205163"/>
          <p14:tracePt t="125961" x="5567363" y="3209925"/>
          <p14:tracePt t="125975" x="5605463" y="3233738"/>
          <p14:tracePt t="125992" x="5619750" y="3248025"/>
          <p14:tracePt t="125994" x="5619750" y="3252788"/>
          <p14:tracePt t="126009" x="5629275" y="3281363"/>
          <p14:tracePt t="126025" x="5634038" y="3324225"/>
          <p14:tracePt t="126028" x="5634038" y="3333750"/>
          <p14:tracePt t="126044" x="5614988" y="3376613"/>
          <p14:tracePt t="126059" x="5581650" y="3405188"/>
          <p14:tracePt t="126060" x="5576888" y="3409950"/>
          <p14:tracePt t="126075" x="5534025" y="3433763"/>
          <p14:tracePt t="126092" x="5443538" y="3462338"/>
          <p14:tracePt t="126094" x="5429250" y="3462338"/>
          <p14:tracePt t="126095" x="5419725" y="3462338"/>
          <p14:tracePt t="126109" x="5310188" y="3476625"/>
          <p14:tracePt t="126126" x="5176838" y="3476625"/>
          <p14:tracePt t="126127" x="5167313" y="3476625"/>
          <p14:tracePt t="126127" x="5157788" y="3476625"/>
          <p14:tracePt t="126142" x="5053013" y="3471863"/>
          <p14:tracePt t="126159" x="4953000" y="3443288"/>
          <p14:tracePt t="126160" x="4948238" y="3443288"/>
          <p14:tracePt t="126160" x="4943475" y="3438525"/>
          <p14:tracePt t="126175" x="4910138" y="3419475"/>
          <p14:tracePt t="126192" x="4900613" y="3400425"/>
          <p14:tracePt t="126194" x="4895850" y="3400425"/>
          <p14:tracePt t="126194" x="4895850" y="3395663"/>
          <p14:tracePt t="126209" x="4886325" y="3343275"/>
          <p14:tracePt t="126226" x="4881563" y="3271838"/>
          <p14:tracePt t="126242" x="4876800" y="3200400"/>
          <p14:tracePt t="126244" x="4876800" y="3195638"/>
          <p14:tracePt t="126245" x="4876800" y="3190875"/>
          <p14:tracePt t="126259" x="4886325" y="3143250"/>
          <p14:tracePt t="126261" x="4891088" y="3138488"/>
          <p14:tracePt t="126261" x="4891088" y="3133725"/>
          <p14:tracePt t="126263" x="4895850" y="3133725"/>
          <p14:tracePt t="126276" x="4914900" y="3105150"/>
          <p14:tracePt t="126293" x="4962525" y="3076575"/>
          <p14:tracePt t="126294" x="4967288" y="3076575"/>
          <p14:tracePt t="126294" x="4972050" y="3071813"/>
          <p14:tracePt t="126311" x="5029200" y="3052763"/>
          <p14:tracePt t="126327" x="5100638" y="3043238"/>
          <p14:tracePt t="126328" x="5105400" y="3043238"/>
          <p14:tracePt t="126328" x="5110163" y="3043238"/>
          <p14:tracePt t="126342" x="5205413" y="3043238"/>
          <p14:tracePt t="126359" x="5353050" y="3067050"/>
          <p14:tracePt t="126361" x="5372100" y="3067050"/>
          <p14:tracePt t="126362" x="5381625" y="3071813"/>
          <p14:tracePt t="126376" x="5519738" y="3086100"/>
          <p14:tracePt t="126393" x="5672138" y="3109913"/>
          <p14:tracePt t="126394" x="5681663" y="3114675"/>
          <p14:tracePt t="126395" x="5691188" y="3114675"/>
          <p14:tracePt t="126409" x="5795963" y="3138488"/>
          <p14:tracePt t="126426" x="5867400" y="3171825"/>
          <p14:tracePt t="126428" x="5872163" y="3176588"/>
          <p14:tracePt t="126429" x="5876925" y="3176588"/>
          <p14:tracePt t="126443" x="5900738" y="3205163"/>
          <p14:tracePt t="126460" x="5929313" y="3262313"/>
          <p14:tracePt t="126461" x="5929313" y="3267075"/>
          <p14:tracePt t="126476" x="5943600" y="3309938"/>
          <p14:tracePt t="126493" x="5948363" y="3338513"/>
          <p14:tracePt t="126495" x="5948363" y="3343275"/>
          <p14:tracePt t="126496" x="5943600" y="3348038"/>
          <p14:tracePt t="126509" x="5924550" y="3386138"/>
          <p14:tracePt t="126528" x="5862638" y="3433763"/>
          <p14:tracePt t="126529" x="5857875" y="3433763"/>
          <p14:tracePt t="126530" x="5853113" y="3438525"/>
          <p14:tracePt t="126543" x="5762625" y="3467100"/>
          <p14:tracePt t="126560" x="5624513" y="3481388"/>
          <p14:tracePt t="126561" x="5614988" y="3481388"/>
          <p14:tracePt t="126561" x="5610225" y="3481388"/>
          <p14:tracePt t="126576" x="5491163" y="3481388"/>
          <p14:tracePt t="126593" x="5348288" y="3476625"/>
          <p14:tracePt t="126594" x="5338763" y="3476625"/>
          <p14:tracePt t="126596" x="5324475" y="3471863"/>
          <p14:tracePt t="126597" x="5314950" y="3471863"/>
          <p14:tracePt t="126610" x="5205413" y="3457575"/>
          <p14:tracePt t="126626" x="5114925" y="3438525"/>
          <p14:tracePt t="126628" x="5100638" y="3438525"/>
          <p14:tracePt t="126643" x="5086350" y="3433763"/>
          <p14:tracePt t="126660" x="5076825" y="3424238"/>
          <p14:tracePt t="126676" x="5067300" y="3400425"/>
          <p14:tracePt t="126693" x="5067300" y="3371850"/>
          <p14:tracePt t="126695" x="5067300" y="3367088"/>
          <p14:tracePt t="126710" x="5072063" y="3338513"/>
          <p14:tracePt t="126727" x="5100638" y="3305175"/>
          <p14:tracePt t="126729" x="5105400" y="3300413"/>
          <p14:tracePt t="126743" x="5143500" y="3281363"/>
          <p14:tracePt t="126760" x="5205413" y="3262313"/>
          <p14:tracePt t="126762" x="5214938" y="3262313"/>
          <p14:tracePt t="126777" x="5253038" y="3252788"/>
          <p14:tracePt t="126794" x="5291138" y="3248025"/>
          <p14:tracePt t="126810" x="5338763" y="3252788"/>
          <p14:tracePt t="126827" x="5391150" y="3257550"/>
          <p14:tracePt t="126829" x="5395913" y="3257550"/>
          <p14:tracePt t="126845" x="5410200" y="3262313"/>
          <p14:tracePt t="126934" x="0" y="0"/>
        </p14:tracePtLst>
        <p14:tracePtLst>
          <p14:tracePt t="127554" x="6915150" y="3343275"/>
          <p14:tracePt t="127556" x="6915150" y="3338513"/>
          <p14:tracePt t="127562" x="6915150" y="3333750"/>
          <p14:tracePt t="127578" x="6919913" y="3319463"/>
          <p14:tracePt t="127580" x="6919913" y="3314700"/>
          <p14:tracePt t="127595" x="6929438" y="3300413"/>
          <p14:tracePt t="127611" x="6929438" y="3281363"/>
          <p14:tracePt t="127628" x="6934200" y="3267075"/>
          <p14:tracePt t="127645" x="6943725" y="3252788"/>
          <p14:tracePt t="127661" x="6958013" y="3238500"/>
          <p14:tracePt t="127678" x="6981825" y="3219450"/>
          <p14:tracePt t="127680" x="6981825" y="3214688"/>
          <p14:tracePt t="127681" x="6986588" y="3214688"/>
          <p14:tracePt t="127695" x="7010400" y="3195638"/>
          <p14:tracePt t="127712" x="7038975" y="3176588"/>
          <p14:tracePt t="127730" x="7058025" y="3171825"/>
          <p14:tracePt t="127747" x="7081838" y="3171825"/>
          <p14:tracePt t="127748" x="7086600" y="3171825"/>
          <p14:tracePt t="127762" x="7115175" y="3176588"/>
          <p14:tracePt t="127779" x="7153275" y="3181350"/>
          <p14:tracePt t="127780" x="7153275" y="3186113"/>
          <p14:tracePt t="127795" x="7162800" y="3186113"/>
          <p14:tracePt t="127812" x="7167563" y="3186113"/>
          <p14:tracePt t="127828" x="7177088" y="3190875"/>
          <p14:tracePt t="127846" x="7196138" y="3200400"/>
          <p14:tracePt t="127847" x="7200900" y="3205163"/>
          <p14:tracePt t="127862" x="7224713" y="3219450"/>
          <p14:tracePt t="127879" x="7253288" y="3252788"/>
          <p14:tracePt t="127895" x="7277100" y="3281363"/>
          <p14:tracePt t="127896" x="7277100" y="3286125"/>
          <p14:tracePt t="127912" x="7286625" y="3309938"/>
          <p14:tracePt t="127914" x="7291388" y="3314700"/>
          <p14:tracePt t="127929" x="7300913" y="3338513"/>
          <p14:tracePt t="127945" x="7305675" y="3362325"/>
          <p14:tracePt t="127948" x="7305675" y="3367088"/>
          <p14:tracePt t="127962" x="7310438" y="3386138"/>
          <p14:tracePt t="127980" x="7310438" y="3409950"/>
          <p14:tracePt t="127982" x="7310438" y="3414713"/>
          <p14:tracePt t="127996" x="7296150" y="3433763"/>
          <p14:tracePt t="128012" x="7262813" y="3452813"/>
          <p14:tracePt t="128014" x="7258050" y="3457575"/>
          <p14:tracePt t="128029" x="7215188" y="3476625"/>
          <p14:tracePt t="128046" x="7148513" y="3495675"/>
          <p14:tracePt t="128062" x="7100888" y="3509963"/>
          <p14:tracePt t="128079" x="7062788" y="3519488"/>
          <p14:tracePt t="128081" x="7053263" y="3519488"/>
          <p14:tracePt t="128096" x="7024688" y="3519488"/>
          <p14:tracePt t="128112" x="7000875" y="3509963"/>
          <p14:tracePt t="128129" x="6986588" y="3500438"/>
          <p14:tracePt t="128146" x="6967538" y="3471863"/>
          <p14:tracePt t="128148" x="6962775" y="3471863"/>
          <p14:tracePt t="128165" x="6938963" y="3429000"/>
          <p14:tracePt t="128166" x="6934200" y="3424238"/>
          <p14:tracePt t="128179" x="6910388" y="3381375"/>
          <p14:tracePt t="128196" x="6881813" y="3319463"/>
          <p14:tracePt t="128213" x="6862763" y="3252788"/>
          <p14:tracePt t="128214" x="6862763" y="3248025"/>
          <p14:tracePt t="128231" x="6862763" y="3200400"/>
          <p14:tracePt t="128231" x="6862763" y="3195638"/>
          <p14:tracePt t="128247" x="6872288" y="3152775"/>
          <p14:tracePt t="128264" x="6905625" y="3114675"/>
          <p14:tracePt t="128265" x="6910388" y="3114675"/>
          <p14:tracePt t="128280" x="6958013" y="3090863"/>
          <p14:tracePt t="128296" x="7034213" y="3081338"/>
          <p14:tracePt t="128297" x="7043738" y="3081338"/>
          <p14:tracePt t="128297" x="7048500" y="3081338"/>
          <p14:tracePt t="128313" x="7143750" y="3076575"/>
          <p14:tracePt t="128330" x="7262813" y="3090863"/>
          <p14:tracePt t="128331" x="7272338" y="3090863"/>
          <p14:tracePt t="128346" x="7372350" y="3109913"/>
          <p14:tracePt t="128363" x="7472363" y="3138488"/>
          <p14:tracePt t="128364" x="7477125" y="3138488"/>
          <p14:tracePt t="128364" x="7481888" y="3143250"/>
          <p14:tracePt t="128380" x="7539038" y="3176588"/>
          <p14:tracePt t="128396" x="7567613" y="3205163"/>
          <p14:tracePt t="128397" x="7567613" y="3209925"/>
          <p14:tracePt t="128413" x="7581900" y="3248025"/>
          <p14:tracePt t="128430" x="7586663" y="3290888"/>
          <p14:tracePt t="128431" x="7586663" y="3295650"/>
          <p14:tracePt t="128446" x="7586663" y="3319463"/>
          <p14:tracePt t="128463" x="7567613" y="3362325"/>
          <p14:tracePt t="128464" x="7562850" y="3362325"/>
          <p14:tracePt t="128464" x="7562850" y="3367088"/>
          <p14:tracePt t="128480" x="7529513" y="3395663"/>
          <p14:tracePt t="128497" x="7472363" y="3433763"/>
          <p14:tracePt t="128497" x="7472363" y="3438525"/>
          <p14:tracePt t="128513" x="7400925" y="3471863"/>
          <p14:tracePt t="128530" x="7305675" y="3490913"/>
          <p14:tracePt t="128531" x="7296150" y="3490913"/>
          <p14:tracePt t="128531" x="7291388" y="3490913"/>
          <p14:tracePt t="128547" x="7215188" y="3495675"/>
          <p14:tracePt t="128548" x="7210425" y="3495675"/>
          <p14:tracePt t="128563" x="7143750" y="3495675"/>
          <p14:tracePt t="128565" x="7138988" y="3495675"/>
          <p14:tracePt t="128580" x="7105650" y="3490913"/>
          <p14:tracePt t="128597" x="7100888" y="3490913"/>
          <p14:tracePt t="128613" x="7096125" y="3471863"/>
          <p14:tracePt t="128631" x="7067550" y="3424238"/>
          <p14:tracePt t="128632" x="7067550" y="3419475"/>
          <p14:tracePt t="128647" x="7043738" y="3376613"/>
          <p14:tracePt t="128663" x="7019925" y="3328988"/>
          <p14:tracePt t="128665" x="7019925" y="3324225"/>
          <p14:tracePt t="128665" x="7015163" y="3324225"/>
          <p14:tracePt t="128667" x="7015163" y="3319463"/>
          <p14:tracePt t="128680" x="7005638" y="3290888"/>
          <p14:tracePt t="128697" x="6996113" y="3248025"/>
          <p14:tracePt t="128715" x="6991350" y="3219450"/>
          <p14:tracePt t="128730" x="7005638" y="3205163"/>
          <p14:tracePt t="128732" x="7010400" y="3205163"/>
          <p14:tracePt t="128748" x="7043738" y="3200400"/>
          <p14:tracePt t="128764" x="7096125" y="3200400"/>
          <p14:tracePt t="128765" x="7100888" y="3200400"/>
          <p14:tracePt t="128766" x="7105650" y="3205163"/>
          <p14:tracePt t="128767" x="7110413" y="3205163"/>
          <p14:tracePt t="128780" x="7153275" y="3209925"/>
          <p14:tracePt t="128797" x="7196138" y="3219450"/>
          <p14:tracePt t="128798" x="7200900" y="3219450"/>
          <p14:tracePt t="128814" x="7210425" y="3224213"/>
          <p14:tracePt t="128847" x="7210425" y="3252788"/>
          <p14:tracePt t="128864" x="7210425" y="3281363"/>
          <p14:tracePt t="128880" x="7200900" y="3305175"/>
          <p14:tracePt t="128897" x="7186613" y="3309938"/>
          <p14:tracePt t="128899" x="7181850" y="3309938"/>
          <p14:tracePt t="128914" x="7172325" y="3314700"/>
          <p14:tracePt t="128931" x="7172325" y="3319463"/>
          <p14:tracePt t="128947" x="0" y="0"/>
        </p14:tracePtLst>
        <p14:tracePtLst>
          <p14:tracePt t="136638" x="5105400" y="3676650"/>
          <p14:tracePt t="136746" x="5105400" y="3671888"/>
          <p14:tracePt t="136750" x="5105400" y="3667125"/>
          <p14:tracePt t="136762" x="5105400" y="3648075"/>
          <p14:tracePt t="136778" x="5110163" y="3629025"/>
          <p14:tracePt t="136795" x="5114925" y="3609975"/>
          <p14:tracePt t="136812" x="5124450" y="3600450"/>
          <p14:tracePt t="136813" x="5124450" y="3595688"/>
          <p14:tracePt t="136828" x="5124450" y="3590925"/>
          <p14:tracePt t="136845" x="5129213" y="3576638"/>
          <p14:tracePt t="136861" x="5143500" y="3557588"/>
          <p14:tracePt t="136878" x="5157788" y="3533775"/>
          <p14:tracePt t="136880" x="5162550" y="3529013"/>
          <p14:tracePt t="136895" x="5176838" y="3509963"/>
          <p14:tracePt t="136911" x="5191125" y="3495675"/>
          <p14:tracePt t="136913" x="5195888" y="3495675"/>
          <p14:tracePt t="136928" x="5205413" y="3486150"/>
          <p14:tracePt t="136945" x="5219700" y="3476625"/>
          <p14:tracePt t="136962" x="5243513" y="3467100"/>
          <p14:tracePt t="136978" x="5281613" y="3457575"/>
          <p14:tracePt t="136980" x="5286375" y="3457575"/>
          <p14:tracePt t="136995" x="5329238" y="3452813"/>
          <p14:tracePt t="137012" x="5372100" y="3448050"/>
          <p14:tracePt t="137013" x="5376863" y="3448050"/>
          <p14:tracePt t="137028" x="5400675" y="3448050"/>
          <p14:tracePt t="137045" x="5429250" y="3457575"/>
          <p14:tracePt t="137047" x="5434013" y="3457575"/>
          <p14:tracePt t="137062" x="5467350" y="3471863"/>
          <p14:tracePt t="137079" x="5491163" y="3486150"/>
          <p14:tracePt t="137095" x="5510213" y="3495675"/>
          <p14:tracePt t="137112" x="5543550" y="3519488"/>
          <p14:tracePt t="137113" x="5548313" y="3524250"/>
          <p14:tracePt t="137114" x="5553075" y="3524250"/>
          <p14:tracePt t="137115" x="5553075" y="3529013"/>
          <p14:tracePt t="137128" x="5572125" y="3548063"/>
          <p14:tracePt t="137145" x="5591175" y="3567113"/>
          <p14:tracePt t="137148" x="5595938" y="3571875"/>
          <p14:tracePt t="137162" x="5614988" y="3595688"/>
          <p14:tracePt t="137179" x="5638800" y="3624263"/>
          <p14:tracePt t="137181" x="5643563" y="3624263"/>
          <p14:tracePt t="137195" x="5653088" y="3643313"/>
          <p14:tracePt t="137212" x="5657850" y="3652838"/>
          <p14:tracePt t="137229" x="5657850" y="3667125"/>
          <p14:tracePt t="137246" x="5657850" y="3695700"/>
          <p14:tracePt t="137262" x="5648325" y="3714750"/>
          <p14:tracePt t="137279" x="5610225" y="3733800"/>
          <p14:tracePt t="137281" x="5605463" y="3733800"/>
          <p14:tracePt t="137282" x="5600700" y="3738563"/>
          <p14:tracePt t="137296" x="5557838" y="3752850"/>
          <p14:tracePt t="137298" x="5548313" y="3752850"/>
          <p14:tracePt t="137312" x="5500688" y="3771900"/>
          <p14:tracePt t="137314" x="5495925" y="3776663"/>
          <p14:tracePt t="137314" x="5491163" y="3776663"/>
          <p14:tracePt t="137329" x="5438775" y="3800475"/>
          <p14:tracePt t="137346" x="5362575" y="3819525"/>
          <p14:tracePt t="137347" x="5357813" y="3824288"/>
          <p14:tracePt t="137348" x="5353050" y="3824288"/>
          <p14:tracePt t="137362" x="5286375" y="3833813"/>
          <p14:tracePt t="137379" x="5224463" y="3833813"/>
          <p14:tracePt t="137381" x="5214938" y="3829050"/>
          <p14:tracePt t="137396" x="5181600" y="3824288"/>
          <p14:tracePt t="137412" x="5157788" y="3814763"/>
          <p14:tracePt t="137429" x="5124450" y="3790950"/>
          <p14:tracePt t="137446" x="5072063" y="3757613"/>
          <p14:tracePt t="137447" x="5072063" y="3752850"/>
          <p14:tracePt t="137448" x="5067300" y="3752850"/>
          <p14:tracePt t="137448" x="5062538" y="3752850"/>
          <p14:tracePt t="137463" x="5019675" y="3724275"/>
          <p14:tracePt t="137481" x="4986338" y="3695700"/>
          <p14:tracePt t="137482" x="4981575" y="3695700"/>
          <p14:tracePt t="137497" x="4967288" y="3676650"/>
          <p14:tracePt t="137512" x="4957763" y="3648075"/>
          <p14:tracePt t="137514" x="4957763" y="3643313"/>
          <p14:tracePt t="137529" x="4953000" y="3619500"/>
          <p14:tracePt t="137546" x="4948238" y="3590925"/>
          <p14:tracePt t="137547" x="4948238" y="3586163"/>
          <p14:tracePt t="137563" x="4953000" y="3557588"/>
          <p14:tracePt t="137579" x="4976813" y="3538538"/>
          <p14:tracePt t="137581" x="4981575" y="3533775"/>
          <p14:tracePt t="137596" x="5014913" y="3519488"/>
          <p14:tracePt t="137597" x="5019675" y="3519488"/>
          <p14:tracePt t="137613" x="5062538" y="3505200"/>
          <p14:tracePt t="137629" x="5119688" y="3500438"/>
          <p14:tracePt t="137646" x="5172075" y="3495675"/>
          <p14:tracePt t="137648" x="5176838" y="3495675"/>
          <p14:tracePt t="137663" x="5200650" y="3495675"/>
          <p14:tracePt t="137680" x="5224463" y="3495675"/>
          <p14:tracePt t="137681" x="5229225" y="3495675"/>
          <p14:tracePt t="137683" x="5233988" y="3495675"/>
          <p14:tracePt t="137696" x="5262563" y="3500438"/>
          <p14:tracePt t="137713" x="5295900" y="3505200"/>
          <p14:tracePt t="137715" x="5300663" y="3505200"/>
          <p14:tracePt t="137731" x="5319713" y="3509963"/>
          <p14:tracePt t="137746" x="5338763" y="3514725"/>
          <p14:tracePt t="137765" x="5367338" y="3524250"/>
          <p14:tracePt t="137780" x="5386388" y="3533775"/>
          <p14:tracePt t="137782" x="5391150" y="3533775"/>
          <p14:tracePt t="137796" x="5410200" y="3543300"/>
          <p14:tracePt t="137813" x="5434013" y="3557588"/>
          <p14:tracePt t="137815" x="5438775" y="3557588"/>
          <p14:tracePt t="137830" x="5467350" y="3576638"/>
          <p14:tracePt t="137847" x="5491163" y="3595688"/>
          <p14:tracePt t="137864" x="5505450" y="3614738"/>
          <p14:tracePt t="137880" x="5514975" y="3643313"/>
          <p14:tracePt t="137897" x="5519738" y="3676650"/>
          <p14:tracePt t="137913" x="5519738" y="3705225"/>
          <p14:tracePt t="137915" x="5519738" y="3709988"/>
          <p14:tracePt t="137930" x="5510213" y="3729038"/>
          <p14:tracePt t="137947" x="5472113" y="3752850"/>
          <p14:tracePt t="137965" x="5419725" y="3776663"/>
          <p14:tracePt t="137981" x="5372100" y="3795713"/>
          <p14:tracePt t="137999" x="5324475" y="3814763"/>
          <p14:tracePt t="138013" x="5305425" y="3819525"/>
          <p14:tracePt t="138047" x="5300663" y="3819525"/>
          <p14:tracePt t="138065" x="5276850" y="3800475"/>
          <p14:tracePt t="138065" x="5276850" y="3795713"/>
          <p14:tracePt t="138080" x="5257800" y="3781425"/>
          <p14:tracePt t="138098" x="5248275" y="3776663"/>
          <p14:tracePt t="138155" x="5248275" y="3771900"/>
          <p14:tracePt t="138165" x="5248275" y="3767138"/>
          <p14:tracePt t="138172" x="5248275" y="3762375"/>
          <p14:tracePt t="138182" x="5253038" y="3757613"/>
          <p14:tracePt t="138197" x="5267325" y="3752850"/>
          <p14:tracePt t="138198" x="5272088" y="3752850"/>
          <p14:tracePt t="138214" x="5305425" y="3738563"/>
          <p14:tracePt t="138230" x="5367338" y="3733800"/>
          <p14:tracePt t="138247" x="5424488" y="3719513"/>
          <p14:tracePt t="138264" x="5472113" y="3705225"/>
          <p14:tracePt t="138265" x="5476875" y="3705225"/>
          <p14:tracePt t="138266" x="5481638" y="3705225"/>
          <p14:tracePt t="138281" x="5529263" y="3700463"/>
          <p14:tracePt t="138297" x="5576888" y="3700463"/>
          <p14:tracePt t="138298" x="5586413" y="3700463"/>
          <p14:tracePt t="138314" x="5619750" y="3695700"/>
          <p14:tracePt t="138331" x="5634038" y="3695700"/>
          <p14:tracePt t="138348" x="5634038" y="3690938"/>
          <p14:tracePt t="138374" x="5634038" y="3686175"/>
          <p14:tracePt t="138381" x="5634038" y="3681413"/>
          <p14:tracePt t="138397" x="5638800" y="3671888"/>
          <p14:tracePt t="138414" x="5638800" y="3662363"/>
          <p14:tracePt t="138431" x="5638800" y="3652838"/>
          <p14:tracePt t="138448" x="5638800" y="3633788"/>
          <p14:tracePt t="138464" x="5643563" y="3609975"/>
          <p14:tracePt t="138466" x="5643563" y="3605213"/>
          <p14:tracePt t="138483" x="5662613" y="3576638"/>
          <p14:tracePt t="138498" x="5681663" y="3552825"/>
          <p14:tracePt t="138499" x="5686425" y="3548063"/>
          <p14:tracePt t="138514" x="5724525" y="3524250"/>
          <p14:tracePt t="138531" x="5772150" y="3500438"/>
          <p14:tracePt t="138533" x="5781675" y="3495675"/>
          <p14:tracePt t="138548" x="5810250" y="3476625"/>
          <p14:tracePt t="138564" x="5843588" y="3467100"/>
          <p14:tracePt t="138566" x="5848350" y="3467100"/>
          <p14:tracePt t="138581" x="5895975" y="3462338"/>
          <p14:tracePt t="138598" x="5976938" y="3471863"/>
          <p14:tracePt t="138599" x="5981700" y="3471863"/>
          <p14:tracePt t="138600" x="5986463" y="3471863"/>
          <p14:tracePt t="138615" x="6062663" y="3476625"/>
          <p14:tracePt t="138631" x="6124575" y="3486150"/>
          <p14:tracePt t="138648" x="6148388" y="3495675"/>
          <p14:tracePt t="138665" x="6162675" y="3509963"/>
          <p14:tracePt t="138682" x="6172200" y="3538538"/>
          <p14:tracePt t="138700" x="6172200" y="3571875"/>
          <p14:tracePt t="138716" x="6157913" y="3590925"/>
          <p14:tracePt t="138731" x="6129338" y="3605213"/>
          <p14:tracePt t="138733" x="6124575" y="3605213"/>
          <p14:tracePt t="138748" x="6081713" y="3614738"/>
          <p14:tracePt t="138765" x="6029325" y="3619500"/>
          <p14:tracePt t="138781" x="6019800" y="3619500"/>
          <p14:tracePt t="138815" x="6019800" y="3600450"/>
          <p14:tracePt t="138832" x="6038850" y="3557588"/>
          <p14:tracePt t="138833" x="6043613" y="3552825"/>
          <p14:tracePt t="138848" x="6076950" y="3519488"/>
          <p14:tracePt t="138865" x="6138863" y="3486150"/>
          <p14:tracePt t="138867" x="6148388" y="3481388"/>
          <p14:tracePt t="138882" x="6229350" y="3462338"/>
          <p14:tracePt t="138898" x="6329363" y="3457575"/>
          <p14:tracePt t="138901" x="6353175" y="3457575"/>
          <p14:tracePt t="138901" x="6357938" y="3457575"/>
          <p14:tracePt t="138915" x="6448425" y="3462338"/>
          <p14:tracePt t="138932" x="6562725" y="3490913"/>
          <p14:tracePt t="138933" x="6567488" y="3490913"/>
          <p14:tracePt t="138934" x="6572250" y="3490913"/>
          <p14:tracePt t="138949" x="6648450" y="3524250"/>
          <p14:tracePt t="138965" x="6729413" y="3562350"/>
          <p14:tracePt t="138967" x="6734175" y="3571875"/>
          <p14:tracePt t="138968" x="6738938" y="3571875"/>
          <p14:tracePt t="138982" x="6791325" y="3614738"/>
          <p14:tracePt t="138999" x="6819900" y="3643313"/>
          <p14:tracePt t="139015" x="6819900" y="3648075"/>
          <p14:tracePt t="139032" x="6805613" y="3648075"/>
          <p14:tracePt t="139049" x="6753225" y="3643313"/>
          <p14:tracePt t="139050" x="6748463" y="3638550"/>
          <p14:tracePt t="139051" x="6743700" y="3638550"/>
          <p14:tracePt t="139065" x="6691313" y="3629025"/>
          <p14:tracePt t="139067" x="6686550" y="3629025"/>
          <p14:tracePt t="139067" x="6681788" y="3629025"/>
          <p14:tracePt t="139082" x="6643688" y="3624263"/>
          <p14:tracePt t="139099" x="6605588" y="3609975"/>
          <p14:tracePt t="139100" x="6600825" y="3609975"/>
          <p14:tracePt t="139116" x="6572250" y="3576638"/>
          <p14:tracePt t="139132" x="6562725" y="3552825"/>
          <p14:tracePt t="139134" x="6562725" y="3548063"/>
          <p14:tracePt t="139149" x="6557963" y="3538538"/>
          <p14:tracePt t="139167" x="6572250" y="3524250"/>
          <p14:tracePt t="139184" x="6610350" y="3519488"/>
          <p14:tracePt t="139199" x="6648450" y="3519488"/>
          <p14:tracePt t="139202" x="6657975" y="3519488"/>
          <p14:tracePt t="139216" x="6672263" y="3519488"/>
          <p14:tracePt t="139253" x="6677025" y="3524250"/>
          <p14:tracePt t="139266" x="6681788" y="3543300"/>
          <p14:tracePt t="139283" x="6686550" y="3552825"/>
          <p14:tracePt t="139299" x="6686550" y="3562350"/>
          <p14:tracePt t="139316" x="6667500" y="3571875"/>
          <p14:tracePt t="139333" x="6634163" y="3586163"/>
          <p14:tracePt t="139349" x="6600825" y="3605213"/>
          <p14:tracePt t="139366" x="6577013" y="3614738"/>
          <p14:tracePt t="139368" x="6572250" y="3614738"/>
          <p14:tracePt t="139383" x="6562725" y="3619500"/>
          <p14:tracePt t="139399" x="6553200" y="3619500"/>
          <p14:tracePt t="139418" x="6534150" y="3619500"/>
          <p14:tracePt t="139434" x="6524625" y="3619500"/>
          <p14:tracePt t="139467" x="6519863" y="3619500"/>
          <p14:tracePt t="139542" x="6519863" y="3624263"/>
          <p14:tracePt t="139545" x="6519863" y="3629025"/>
          <p14:tracePt t="139549" x="6519863" y="3633788"/>
          <p14:tracePt t="139566" x="6515100" y="3667125"/>
          <p14:tracePt t="139583" x="6510338" y="3705225"/>
          <p14:tracePt t="139600" x="6505575" y="3738563"/>
          <p14:tracePt t="139616" x="6500813" y="3767138"/>
          <p14:tracePt t="139618" x="6500813" y="3771900"/>
          <p14:tracePt t="139633" x="6500813" y="3786188"/>
          <p14:tracePt t="139910" x="0" y="0"/>
        </p14:tracePtLst>
        <p14:tracePtLst>
          <p14:tracePt t="146276" x="6215063" y="3690938"/>
          <p14:tracePt t="146278" x="6210300" y="3690938"/>
          <p14:tracePt t="146295" x="6196013" y="3648075"/>
          <p14:tracePt t="146312" x="6176963" y="3609975"/>
          <p14:tracePt t="146328" x="6162675" y="3581400"/>
          <p14:tracePt t="146345" x="6157913" y="3557588"/>
          <p14:tracePt t="146347" x="6153150" y="3552825"/>
          <p14:tracePt t="146362" x="6143625" y="3529013"/>
          <p14:tracePt t="146379" x="6138863" y="3495675"/>
          <p14:tracePt t="146395" x="6138863" y="3471863"/>
          <p14:tracePt t="146412" x="6153150" y="3443288"/>
          <p14:tracePt t="146414" x="6157913" y="3443288"/>
          <p14:tracePt t="146428" x="6181725" y="3429000"/>
          <p14:tracePt t="146445" x="6229350" y="3424238"/>
          <p14:tracePt t="146447" x="6238875" y="3424238"/>
          <p14:tracePt t="146448" x="6243638" y="3424238"/>
          <p14:tracePt t="146448" x="6248400" y="3424238"/>
          <p14:tracePt t="146462" x="6338888" y="3443288"/>
          <p14:tracePt t="146480" x="6500813" y="3471863"/>
          <p14:tracePt t="146481" x="6510338" y="3471863"/>
          <p14:tracePt t="146481" x="6519863" y="3471863"/>
          <p14:tracePt t="146495" x="6624638" y="3490913"/>
          <p14:tracePt t="146512" x="6710363" y="3529013"/>
          <p14:tracePt t="146514" x="6715125" y="3533775"/>
          <p14:tracePt t="146514" x="6719888" y="3533775"/>
          <p14:tracePt t="146529" x="6743700" y="3571875"/>
          <p14:tracePt t="146545" x="6748463" y="3614738"/>
          <p14:tracePt t="146546" x="6748463" y="3619500"/>
          <p14:tracePt t="146562" x="6734175" y="3648075"/>
          <p14:tracePt t="146579" x="6705600" y="3681413"/>
          <p14:tracePt t="146580" x="6700838" y="3686175"/>
          <p14:tracePt t="146596" x="6657975" y="3724275"/>
          <p14:tracePt t="146612" x="6600825" y="3762375"/>
          <p14:tracePt t="146613" x="6596063" y="3767138"/>
          <p14:tracePt t="146614" x="6591300" y="3767138"/>
          <p14:tracePt t="146615" x="6586538" y="3771900"/>
          <p14:tracePt t="146629" x="6529388" y="3790950"/>
          <p14:tracePt t="146646" x="6429375" y="3800475"/>
          <p14:tracePt t="146647" x="6424613" y="3800475"/>
          <p14:tracePt t="146648" x="6419850" y="3800475"/>
          <p14:tracePt t="146662" x="6329363" y="3800475"/>
          <p14:tracePt t="146679" x="6238875" y="3800475"/>
          <p14:tracePt t="146681" x="6234113" y="3800475"/>
          <p14:tracePt t="146682" x="6229350" y="3795713"/>
          <p14:tracePt t="146683" x="6224588" y="3795713"/>
          <p14:tracePt t="146696" x="6186488" y="3786188"/>
          <p14:tracePt t="146712" x="6162675" y="3767138"/>
          <p14:tracePt t="146715" x="6157913" y="3762375"/>
          <p14:tracePt t="146731" x="6143625" y="3733800"/>
          <p14:tracePt t="146747" x="6129338" y="3705225"/>
          <p14:tracePt t="146763" x="6119813" y="3671888"/>
          <p14:tracePt t="146779" x="6110288" y="3619500"/>
          <p14:tracePt t="146781" x="6110288" y="3605213"/>
          <p14:tracePt t="146796" x="6119813" y="3567113"/>
          <p14:tracePt t="146798" x="6124575" y="3557588"/>
          <p14:tracePt t="146813" x="6162675" y="3519488"/>
          <p14:tracePt t="146815" x="6172200" y="3514725"/>
          <p14:tracePt t="146829" x="6215063" y="3486150"/>
          <p14:tracePt t="146846" x="6262688" y="3457575"/>
          <p14:tracePt t="146847" x="6267450" y="3457575"/>
          <p14:tracePt t="146848" x="6267450" y="3452813"/>
          <p14:tracePt t="146849" x="6272213" y="3452813"/>
          <p14:tracePt t="146863" x="6310313" y="3443288"/>
          <p14:tracePt t="146879" x="6376988" y="3448050"/>
          <p14:tracePt t="146881" x="6381750" y="3448050"/>
          <p14:tracePt t="146882" x="6386513" y="3448050"/>
          <p14:tracePt t="146882" x="6391275" y="3452813"/>
          <p14:tracePt t="146896" x="6443663" y="3471863"/>
          <p14:tracePt t="146913" x="6505575" y="3500438"/>
          <p14:tracePt t="146915" x="6510338" y="3505200"/>
          <p14:tracePt t="146930" x="6557963" y="3538538"/>
          <p14:tracePt t="146946" x="6619875" y="3590925"/>
          <p14:tracePt t="146949" x="6634163" y="3600450"/>
          <p14:tracePt t="146949" x="6638925" y="3605213"/>
          <p14:tracePt t="146963" x="6696075" y="3648075"/>
          <p14:tracePt t="146981" x="6757988" y="3695700"/>
          <p14:tracePt t="146996" x="6767513" y="3705225"/>
          <p14:tracePt t="147013" x="6767513" y="3719513"/>
          <p14:tracePt t="147015" x="6767513" y="3724275"/>
          <p14:tracePt t="147029" x="6743700" y="3757613"/>
          <p14:tracePt t="147046" x="6686550" y="3790950"/>
          <p14:tracePt t="147048" x="6677025" y="3795713"/>
          <p14:tracePt t="147048" x="6672263" y="3800475"/>
          <p14:tracePt t="147063" x="6605588" y="3819525"/>
          <p14:tracePt t="147080" x="6491288" y="3824288"/>
          <p14:tracePt t="147081" x="6481763" y="3824288"/>
          <p14:tracePt t="147082" x="6472238" y="3824288"/>
          <p14:tracePt t="147083" x="6467475" y="3824288"/>
          <p14:tracePt t="147097" x="6348413" y="3810000"/>
          <p14:tracePt t="147113" x="6224588" y="3781425"/>
          <p14:tracePt t="147114" x="6210300" y="3781425"/>
          <p14:tracePt t="147116" x="6205538" y="3781425"/>
          <p14:tracePt t="147130" x="6157913" y="3762375"/>
          <p14:tracePt t="147147" x="6148388" y="3743325"/>
          <p14:tracePt t="147149" x="6143625" y="3733800"/>
          <p14:tracePt t="147163" x="6143625" y="3681413"/>
          <p14:tracePt t="147180" x="6172200" y="3605213"/>
          <p14:tracePt t="147181" x="6176963" y="3600450"/>
          <p14:tracePt t="147183" x="6181725" y="3595688"/>
          <p14:tracePt t="147197" x="6248400" y="3548063"/>
          <p14:tracePt t="147213" x="6391275" y="3543300"/>
          <p14:tracePt t="147215" x="6410325" y="3543300"/>
          <p14:tracePt t="147216" x="6419850" y="3543300"/>
          <p14:tracePt t="147231" x="6581775" y="3552825"/>
          <p14:tracePt t="147247" x="6757988" y="3567113"/>
          <p14:tracePt t="147249" x="6777038" y="3571875"/>
          <p14:tracePt t="147250" x="6786563" y="3571875"/>
          <p14:tracePt t="147263" x="6900863" y="3590925"/>
          <p14:tracePt t="147280" x="7010400" y="3633788"/>
          <p14:tracePt t="147282" x="7019925" y="3638550"/>
          <p14:tracePt t="147283" x="7024688" y="3643313"/>
          <p14:tracePt t="147297" x="7062788" y="3676650"/>
          <p14:tracePt t="147300" x="7067550" y="3686175"/>
          <p14:tracePt t="147313" x="7072313" y="3724275"/>
          <p14:tracePt t="147330" x="7067550" y="3781425"/>
          <p14:tracePt t="147347" x="7038975" y="3824288"/>
          <p14:tracePt t="147349" x="7034213" y="3829050"/>
          <p14:tracePt t="147365" x="7000875" y="3857625"/>
          <p14:tracePt t="147366" x="6996113" y="3857625"/>
          <p14:tracePt t="147380" x="6962775" y="3871913"/>
          <p14:tracePt t="147398" x="6886575" y="3876675"/>
          <p14:tracePt t="147399" x="6881813" y="3876675"/>
          <p14:tracePt t="147399" x="6872288" y="3876675"/>
          <p14:tracePt t="147414" x="6777038" y="3857625"/>
          <p14:tracePt t="147431" x="6648450" y="3833813"/>
          <p14:tracePt t="147432" x="6634163" y="3829050"/>
          <p14:tracePt t="147447" x="6548438" y="3814763"/>
          <p14:tracePt t="147465" x="6462713" y="3800475"/>
          <p14:tracePt t="147465" x="6457950" y="3800475"/>
          <p14:tracePt t="147480" x="6424613" y="3786188"/>
          <p14:tracePt t="147497" x="6415088" y="3781425"/>
          <p14:tracePt t="147550" x="6415088" y="3776663"/>
          <p14:tracePt t="147556" x="6415088" y="3771900"/>
          <p14:tracePt t="147568" x="6415088" y="3767138"/>
          <p14:tracePt t="147581" x="6419850" y="3767138"/>
          <p14:tracePt t="147655" x="6424613" y="3767138"/>
          <p14:tracePt t="147663" x="6429375" y="3767138"/>
          <p14:tracePt t="147668" x="6434138" y="3767138"/>
          <p14:tracePt t="147681" x="6443663" y="3771900"/>
          <p14:tracePt t="147699" x="6457950" y="3771900"/>
          <p14:tracePt t="147700" x="6462713" y="3771900"/>
          <p14:tracePt t="147984" x="0" y="0"/>
        </p14:tracePtLst>
        <p14:tracePtLst>
          <p14:tracePt t="155929" x="8181975" y="3757613"/>
          <p14:tracePt t="155930" x="8177213" y="3757613"/>
          <p14:tracePt t="155946" x="8134350" y="3776663"/>
          <p14:tracePt t="155964" x="8101013" y="3795713"/>
          <p14:tracePt t="155965" x="8096250" y="3795713"/>
          <p14:tracePt t="155981" x="8086725" y="3800475"/>
          <p14:tracePt t="156024" x="8086725" y="3795713"/>
          <p14:tracePt t="156029" x="8081963" y="3786188"/>
          <p14:tracePt t="156046" x="8072438" y="3743325"/>
          <p14:tracePt t="156062" x="8062913" y="3686175"/>
          <p14:tracePt t="156079" x="8058150" y="3619500"/>
          <p14:tracePt t="156081" x="8058150" y="3609975"/>
          <p14:tracePt t="156096" x="8058150" y="3552825"/>
          <p14:tracePt t="156113" x="8072438" y="3514725"/>
          <p14:tracePt t="156129" x="8091488" y="3495675"/>
          <p14:tracePt t="156131" x="8096250" y="3490913"/>
          <p14:tracePt t="156146" x="8134350" y="3471863"/>
          <p14:tracePt t="156163" x="8201025" y="3448050"/>
          <p14:tracePt t="156165" x="8210550" y="3443288"/>
          <p14:tracePt t="156165" x="8215313" y="3443288"/>
          <p14:tracePt t="156179" x="8277225" y="3424238"/>
          <p14:tracePt t="156196" x="8358188" y="3405188"/>
          <p14:tracePt t="156198" x="8367713" y="3400425"/>
          <p14:tracePt t="156198" x="8372475" y="3400425"/>
          <p14:tracePt t="156213" x="8424863" y="3395663"/>
          <p14:tracePt t="156229" x="8472488" y="3395663"/>
          <p14:tracePt t="156230" x="8477250" y="3395663"/>
          <p14:tracePt t="156247" x="8524875" y="3405188"/>
          <p14:tracePt t="156263" x="8567738" y="3424238"/>
          <p14:tracePt t="156264" x="8572500" y="3429000"/>
          <p14:tracePt t="156280" x="8601075" y="3448050"/>
          <p14:tracePt t="156296" x="8624888" y="3486150"/>
          <p14:tracePt t="156298" x="8629650" y="3490913"/>
          <p14:tracePt t="156299" x="8629650" y="3495675"/>
          <p14:tracePt t="156313" x="8643938" y="3543300"/>
          <p14:tracePt t="156330" x="8648700" y="3609975"/>
          <p14:tracePt t="156331" x="8648700" y="3614738"/>
          <p14:tracePt t="156332" x="8648700" y="3619500"/>
          <p14:tracePt t="156332" x="8648700" y="3624263"/>
          <p14:tracePt t="156346" x="8648700" y="3681413"/>
          <p14:tracePt t="156363" x="8629650" y="3738563"/>
          <p14:tracePt t="156364" x="8629650" y="3743325"/>
          <p14:tracePt t="156365" x="8629650" y="3748088"/>
          <p14:tracePt t="156380" x="8610600" y="3781425"/>
          <p14:tracePt t="156396" x="8582025" y="3805238"/>
          <p14:tracePt t="156413" x="8529638" y="3819525"/>
          <p14:tracePt t="156415" x="8520113" y="3824288"/>
          <p14:tracePt t="156430" x="8458200" y="3829050"/>
          <p14:tracePt t="156432" x="8453438" y="3829050"/>
          <p14:tracePt t="156447" x="8386763" y="3829050"/>
          <p14:tracePt t="156465" x="8315325" y="3810000"/>
          <p14:tracePt t="156466" x="8310563" y="3810000"/>
          <p14:tracePt t="156466" x="8310563" y="3805238"/>
          <p14:tracePt t="156480" x="8262938" y="3790950"/>
          <p14:tracePt t="156498" x="8201025" y="3767138"/>
          <p14:tracePt t="156499" x="8196263" y="3767138"/>
          <p14:tracePt t="156499" x="8196263" y="3762375"/>
          <p14:tracePt t="156513" x="8162925" y="3738563"/>
          <p14:tracePt t="156530" x="8129588" y="3690938"/>
          <p14:tracePt t="156531" x="8124825" y="3686175"/>
          <p14:tracePt t="156532" x="8124825" y="3681413"/>
          <p14:tracePt t="156547" x="8101013" y="3638550"/>
          <p14:tracePt t="156564" x="8081963" y="3581400"/>
          <p14:tracePt t="156565" x="8081963" y="3576638"/>
          <p14:tracePt t="156580" x="8072438" y="3529013"/>
          <p14:tracePt t="156597" x="8072438" y="3467100"/>
          <p14:tracePt t="156598" x="8072438" y="3462338"/>
          <p14:tracePt t="156599" x="8072438" y="3457575"/>
          <p14:tracePt t="156614" x="8086725" y="3414713"/>
          <p14:tracePt t="156630" x="8124825" y="3386138"/>
          <p14:tracePt t="156632" x="8134350" y="3381375"/>
          <p14:tracePt t="156632" x="8139113" y="3381375"/>
          <p14:tracePt t="156647" x="8196263" y="3376613"/>
          <p14:tracePt t="156664" x="8267700" y="3376613"/>
          <p14:tracePt t="156665" x="8272463" y="3376613"/>
          <p14:tracePt t="156666" x="8277225" y="3376613"/>
          <p14:tracePt t="156666" x="8281988" y="3376613"/>
          <p14:tracePt t="156680" x="8329613" y="3395663"/>
          <p14:tracePt t="156698" x="8415338" y="3448050"/>
          <p14:tracePt t="156699" x="8420100" y="3448050"/>
          <p14:tracePt t="156700" x="8424863" y="3452813"/>
          <p14:tracePt t="156714" x="8491538" y="3509963"/>
          <p14:tracePt t="156730" x="8567738" y="3581400"/>
          <p14:tracePt t="156732" x="8577263" y="3595688"/>
          <p14:tracePt t="156733" x="8582025" y="3600450"/>
          <p14:tracePt t="156733" x="8586788" y="3605213"/>
          <p14:tracePt t="156748" x="8629650" y="3671888"/>
          <p14:tracePt t="156749" x="8634413" y="3681413"/>
          <p14:tracePt t="156764" x="8658225" y="3748088"/>
          <p14:tracePt t="156782" x="8662988" y="3838575"/>
          <p14:tracePt t="156782" x="8662988" y="3843338"/>
          <p14:tracePt t="156797" x="8653463" y="3910013"/>
          <p14:tracePt t="156799" x="8648700" y="3914775"/>
          <p14:tracePt t="156815" x="8610600" y="3952875"/>
          <p14:tracePt t="156816" x="8605838" y="3952875"/>
          <p14:tracePt t="156831" x="8543925" y="3967163"/>
          <p14:tracePt t="156848" x="8434388" y="3962400"/>
          <p14:tracePt t="156848" x="8429625" y="3962400"/>
          <p14:tracePt t="156864" x="8320088" y="3938588"/>
          <p14:tracePt t="156881" x="8210550" y="3905250"/>
          <p14:tracePt t="156882" x="8205788" y="3905250"/>
          <p14:tracePt t="156897" x="8139113" y="3886200"/>
          <p14:tracePt t="156914" x="8096250" y="3862388"/>
          <p14:tracePt t="156915" x="8096250" y="3857625"/>
          <p14:tracePt t="156915" x="8091488" y="3857625"/>
          <p14:tracePt t="156931" x="8067675" y="3814763"/>
          <p14:tracePt t="156948" x="8053388" y="3733800"/>
          <p14:tracePt t="156948" x="8053388" y="3724275"/>
          <p14:tracePt t="156949" x="8048625" y="3719513"/>
          <p14:tracePt t="156964" x="8039100" y="3638550"/>
          <p14:tracePt t="156981" x="8043863" y="3552825"/>
          <p14:tracePt t="156981" x="8048625" y="3548063"/>
          <p14:tracePt t="156999" x="8101013" y="3486150"/>
          <p14:tracePt t="157014" x="8177213" y="3438525"/>
          <p14:tracePt t="157015" x="8191500" y="3433763"/>
          <p14:tracePt t="157017" x="8196263" y="3433763"/>
          <p14:tracePt t="157031" x="8277225" y="3405188"/>
          <p14:tracePt t="157033" x="8291513" y="3400425"/>
          <p14:tracePt t="157047" x="8372475" y="3386138"/>
          <p14:tracePt t="157049" x="8377238" y="3386138"/>
          <p14:tracePt t="157064" x="8443913" y="3381375"/>
          <p14:tracePt t="157081" x="8520113" y="3414713"/>
          <p14:tracePt t="157081" x="8524875" y="3419475"/>
          <p14:tracePt t="157082" x="8529638" y="3419475"/>
          <p14:tracePt t="157098" x="8582025" y="3471863"/>
          <p14:tracePt t="157114" x="8634413" y="3552825"/>
          <p14:tracePt t="157115" x="8639175" y="3557588"/>
          <p14:tracePt t="157131" x="8691563" y="3648075"/>
          <p14:tracePt t="157148" x="8729663" y="3733800"/>
          <p14:tracePt t="157149" x="8729663" y="3743325"/>
          <p14:tracePt t="157150" x="8734425" y="3748088"/>
          <p14:tracePt t="157164" x="8739188" y="3805238"/>
          <p14:tracePt t="157181" x="8720138" y="3862388"/>
          <p14:tracePt t="157183" x="8715375" y="3871913"/>
          <p14:tracePt t="157199" x="8667750" y="3910013"/>
          <p14:tracePt t="157215" x="8610600" y="3924300"/>
          <p14:tracePt t="157216" x="8605838" y="3924300"/>
          <p14:tracePt t="157216" x="8601075" y="3924300"/>
          <p14:tracePt t="157231" x="8524875" y="3929063"/>
          <p14:tracePt t="157248" x="8420100" y="3910013"/>
          <p14:tracePt t="157249" x="8415338" y="3910013"/>
          <p14:tracePt t="157250" x="8405813" y="3910013"/>
          <p14:tracePt t="157265" x="8324850" y="3886200"/>
          <p14:tracePt t="157281" x="8258175" y="3852863"/>
          <p14:tracePt t="157283" x="8253413" y="3848100"/>
          <p14:tracePt t="157298" x="8224838" y="3814763"/>
          <p14:tracePt t="157300" x="8220075" y="3810000"/>
          <p14:tracePt t="157301" x="8220075" y="3805238"/>
          <p14:tracePt t="157315" x="8205788" y="3752850"/>
          <p14:tracePt t="157317" x="8205788" y="3743325"/>
          <p14:tracePt t="157318" x="8205788" y="3738563"/>
          <p14:tracePt t="157331" x="8201025" y="3671888"/>
          <p14:tracePt t="157348" x="8210550" y="3590925"/>
          <p14:tracePt t="157350" x="8215313" y="3581400"/>
          <p14:tracePt t="157350" x="8215313" y="3576638"/>
          <p14:tracePt t="157365" x="8258175" y="3524250"/>
          <p14:tracePt t="157382" x="8334375" y="3481388"/>
          <p14:tracePt t="157383" x="8339138" y="3481388"/>
          <p14:tracePt t="157383" x="8343900" y="3476625"/>
          <p14:tracePt t="157398" x="8401050" y="3462338"/>
          <p14:tracePt t="157415" x="8458200" y="3457575"/>
          <p14:tracePt t="157416" x="8462963" y="3457575"/>
          <p14:tracePt t="157432" x="8486775" y="3467100"/>
          <p14:tracePt t="157448" x="8515350" y="3519488"/>
          <p14:tracePt t="157450" x="8520113" y="3524250"/>
          <p14:tracePt t="157451" x="8520113" y="3529013"/>
          <p14:tracePt t="157452" x="8520113" y="3533775"/>
          <p14:tracePt t="157452" x="8520113" y="3538538"/>
          <p14:tracePt t="157465" x="8543925" y="3600450"/>
          <p14:tracePt t="157482" x="8553450" y="3686175"/>
          <p14:tracePt t="157483" x="8553450" y="3690938"/>
          <p14:tracePt t="157484" x="8553450" y="3695700"/>
          <p14:tracePt t="157499" x="8553450" y="3762375"/>
          <p14:tracePt t="157500" x="8553450" y="3767138"/>
          <p14:tracePt t="157515" x="8524875" y="3814763"/>
          <p14:tracePt t="157517" x="8515350" y="3819525"/>
          <p14:tracePt t="157517" x="8515350" y="3824288"/>
          <p14:tracePt t="157532" x="8462963" y="3862388"/>
          <p14:tracePt t="157548" x="8382000" y="3905250"/>
          <p14:tracePt t="157549" x="8377238" y="3905250"/>
          <p14:tracePt t="157565" x="8291513" y="3938588"/>
          <p14:tracePt t="157582" x="8186738" y="3948113"/>
          <p14:tracePt t="157583" x="8177213" y="3948113"/>
          <p14:tracePt t="157584" x="8172450" y="3948113"/>
          <p14:tracePt t="157584" x="8167688" y="3948113"/>
          <p14:tracePt t="157599" x="8077200" y="3929063"/>
          <p14:tracePt t="157615" x="7981950" y="3881438"/>
          <p14:tracePt t="157618" x="7967663" y="3871913"/>
          <p14:tracePt t="157618" x="7962900" y="3871913"/>
          <p14:tracePt t="157632" x="7915275" y="3833813"/>
          <p14:tracePt t="157649" x="7872413" y="3771900"/>
          <p14:tracePt t="157651" x="7867650" y="3762375"/>
          <p14:tracePt t="157651" x="7867650" y="3757613"/>
          <p14:tracePt t="157665" x="7843838" y="3681413"/>
          <p14:tracePt t="157684" x="7839075" y="3557588"/>
          <p14:tracePt t="157685" x="7839075" y="3548063"/>
          <p14:tracePt t="157699" x="7877175" y="3481388"/>
          <p14:tracePt t="157717" x="7977188" y="3438525"/>
          <p14:tracePt t="157718" x="7991475" y="3433763"/>
          <p14:tracePt t="157718" x="8001000" y="3433763"/>
          <p14:tracePt t="157732" x="8115300" y="3419475"/>
          <p14:tracePt t="157749" x="8277225" y="3409950"/>
          <p14:tracePt t="157750" x="8286750" y="3409950"/>
          <p14:tracePt t="157751" x="8296275" y="3409950"/>
          <p14:tracePt t="157751" x="8301038" y="3409950"/>
          <p14:tracePt t="157766" x="8410575" y="3409950"/>
          <p14:tracePt t="157782" x="8496300" y="3438525"/>
          <p14:tracePt t="157784" x="8501063" y="3443288"/>
          <p14:tracePt t="157799" x="8539163" y="3500438"/>
          <p14:tracePt t="157801" x="8543925" y="3509963"/>
          <p14:tracePt t="157801" x="8543925" y="3514725"/>
          <p14:tracePt t="157815" x="8562975" y="3605213"/>
          <p14:tracePt t="157818" x="8567738" y="3619500"/>
          <p14:tracePt t="157818" x="8567738" y="3629025"/>
          <p14:tracePt t="157832" x="8572500" y="3719513"/>
          <p14:tracePt t="157849" x="8572500" y="3824288"/>
          <p14:tracePt t="157851" x="8567738" y="3838575"/>
          <p14:tracePt t="157866" x="8558213" y="3886200"/>
          <p14:tracePt t="157882" x="8539163" y="3914775"/>
          <p14:tracePt t="157899" x="8510588" y="3938588"/>
          <p14:tracePt t="157901" x="8501063" y="3943350"/>
          <p14:tracePt t="157901" x="8496300" y="3943350"/>
          <p14:tracePt t="157917" x="8434388" y="3962400"/>
          <p14:tracePt t="157919" x="8420100" y="3967163"/>
          <p14:tracePt t="157934" x="8329613" y="3986213"/>
          <p14:tracePt t="157951" x="8220075" y="4014788"/>
          <p14:tracePt t="157952" x="8210550" y="4014788"/>
          <p14:tracePt t="157952" x="8205788" y="4019550"/>
          <p14:tracePt t="157966" x="8129588" y="4038600"/>
          <p14:tracePt t="157983" x="8043863" y="4052888"/>
          <p14:tracePt t="157985" x="8034338" y="4052888"/>
          <p14:tracePt t="157985" x="8029575" y="4057650"/>
          <p14:tracePt t="157999" x="7981950" y="4062413"/>
          <p14:tracePt t="158016" x="7953375" y="4062413"/>
          <p14:tracePt t="158018" x="7948613" y="4062413"/>
          <p14:tracePt t="158018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CC30-CB1E-4D57-ACE4-64CDA007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venir Black" panose="020B0803020203020204" pitchFamily="34" charset="0"/>
              </a:rPr>
              <a:t>ECDF: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26CDD-B086-4067-93AE-29863FE1A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19</a:t>
            </a:fld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24B370-F1DA-4F7B-9B4A-B38DF4FAD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4" y="866470"/>
            <a:ext cx="11455151" cy="515481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7693A32-4C11-421E-8BEB-CA4D2194E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72070"/>
      </p:ext>
    </p:extLst>
  </p:cSld>
  <p:clrMapOvr>
    <a:masterClrMapping/>
  </p:clrMapOvr>
  <p:transition spd="slow" advTm="12974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97" x="4100513" y="4481513"/>
          <p14:tracePt t="10104" x="4105275" y="4481513"/>
          <p14:tracePt t="10108" x="4105275" y="4476750"/>
          <p14:tracePt t="10119" x="4119563" y="4471988"/>
          <p14:tracePt t="10135" x="4143375" y="4462463"/>
          <p14:tracePt t="10151" x="4162425" y="4452938"/>
          <p14:tracePt t="10169" x="4171950" y="4452938"/>
          <p14:tracePt t="10218" x="4176713" y="4452938"/>
          <p14:tracePt t="10225" x="4176713" y="4448175"/>
          <p14:tracePt t="10234" x="4181475" y="4448175"/>
          <p14:tracePt t="10252" x="4195763" y="4448175"/>
          <p14:tracePt t="10268" x="4195763" y="4443413"/>
          <p14:tracePt t="10307" x="4200525" y="4443413"/>
          <p14:tracePt t="10315" x="4205288" y="4443413"/>
          <p14:tracePt t="10322" x="4210050" y="4443413"/>
          <p14:tracePt t="10334" x="4224338" y="4443413"/>
          <p14:tracePt t="10351" x="4238625" y="4438650"/>
          <p14:tracePt t="10369" x="4257675" y="4438650"/>
          <p14:tracePt t="10370" x="4262438" y="4438650"/>
          <p14:tracePt t="10387" x="4286250" y="4433888"/>
          <p14:tracePt t="10403" x="4314825" y="4433888"/>
          <p14:tracePt t="10418" x="4333875" y="4429125"/>
          <p14:tracePt t="10435" x="4352925" y="4429125"/>
          <p14:tracePt t="10451" x="4376738" y="4424363"/>
          <p14:tracePt t="10468" x="4410075" y="4424363"/>
          <p14:tracePt t="10485" x="4443413" y="4414838"/>
          <p14:tracePt t="10501" x="4486275" y="4400550"/>
          <p14:tracePt t="10503" x="4491038" y="4400550"/>
          <p14:tracePt t="10504" x="4491038" y="4395788"/>
          <p14:tracePt t="10518" x="4529138" y="4386263"/>
          <p14:tracePt t="10535" x="4562475" y="4376738"/>
          <p14:tracePt t="10537" x="4567238" y="4376738"/>
          <p14:tracePt t="10552" x="4591050" y="4367213"/>
          <p14:tracePt t="10569" x="4624388" y="4362450"/>
          <p14:tracePt t="10570" x="4624388" y="4357688"/>
          <p14:tracePt t="10585" x="4648200" y="4352925"/>
          <p14:tracePt t="10603" x="4691063" y="4338638"/>
          <p14:tracePt t="10604" x="4695825" y="4338638"/>
          <p14:tracePt t="10618" x="4733925" y="4319588"/>
          <p14:tracePt t="10635" x="4786313" y="4305300"/>
          <p14:tracePt t="10637" x="4800600" y="4300538"/>
          <p14:tracePt t="10652" x="4857750" y="4286250"/>
          <p14:tracePt t="10668" x="4953000" y="4257675"/>
          <p14:tracePt t="10670" x="4957763" y="4252913"/>
          <p14:tracePt t="10670" x="4967288" y="4252913"/>
          <p14:tracePt t="10686" x="5067300" y="4210050"/>
          <p14:tracePt t="10702" x="5167313" y="4162425"/>
          <p14:tracePt t="10703" x="5172075" y="4162425"/>
          <p14:tracePt t="10704" x="5181600" y="4157663"/>
          <p14:tracePt t="10719" x="5281613" y="4114800"/>
          <p14:tracePt t="10735" x="5391150" y="4067175"/>
          <p14:tracePt t="10737" x="5395913" y="4067175"/>
          <p14:tracePt t="10737" x="5400675" y="4062413"/>
          <p14:tracePt t="10738" x="5410200" y="4062413"/>
          <p14:tracePt t="10752" x="5491163" y="4024313"/>
          <p14:tracePt t="10769" x="5600700" y="3962400"/>
          <p14:tracePt t="10770" x="5610225" y="3952875"/>
          <p14:tracePt t="10771" x="5614988" y="3948113"/>
          <p14:tracePt t="10785" x="5710238" y="3886200"/>
          <p14:tracePt t="10802" x="5819775" y="3810000"/>
          <p14:tracePt t="10803" x="5834063" y="3800475"/>
          <p14:tracePt t="10804" x="5838825" y="3795713"/>
          <p14:tracePt t="10819" x="5929313" y="3729038"/>
          <p14:tracePt t="10835" x="6038850" y="3643313"/>
          <p14:tracePt t="10838" x="6048375" y="3633788"/>
          <p14:tracePt t="10838" x="6053138" y="3629025"/>
          <p14:tracePt t="10839" x="6057900" y="3624263"/>
          <p14:tracePt t="10854" x="6138863" y="3562350"/>
          <p14:tracePt t="10870" x="6224588" y="3505200"/>
          <p14:tracePt t="10871" x="6229350" y="3500438"/>
          <p14:tracePt t="10871" x="6234113" y="3495675"/>
          <p14:tracePt t="10886" x="6305550" y="3452813"/>
          <p14:tracePt t="10902" x="6381750" y="3400425"/>
          <p14:tracePt t="10904" x="6391275" y="3395663"/>
          <p14:tracePt t="10905" x="6396038" y="3390900"/>
          <p14:tracePt t="10919" x="6457950" y="3352800"/>
          <p14:tracePt t="10936" x="6543675" y="3295650"/>
          <p14:tracePt t="10937" x="6548438" y="3290888"/>
          <p14:tracePt t="10938" x="6557963" y="3286125"/>
          <p14:tracePt t="10938" x="6562725" y="3281363"/>
          <p14:tracePt t="10939" x="6567488" y="3281363"/>
          <p14:tracePt t="10952" x="6634163" y="3233738"/>
          <p14:tracePt t="10969" x="6710363" y="3176588"/>
          <p14:tracePt t="10970" x="6715125" y="3171825"/>
          <p14:tracePt t="10970" x="6719888" y="3171825"/>
          <p14:tracePt t="10986" x="6786563" y="3124200"/>
          <p14:tracePt t="11002" x="6848475" y="3081338"/>
          <p14:tracePt t="11004" x="6853238" y="3076575"/>
          <p14:tracePt t="11005" x="6858000" y="3071813"/>
          <p14:tracePt t="11019" x="6896100" y="3038475"/>
          <p14:tracePt t="11036" x="6943725" y="3000375"/>
          <p14:tracePt t="11038" x="6948488" y="2995613"/>
          <p14:tracePt t="11038" x="6953250" y="2990850"/>
          <p14:tracePt t="11039" x="6958013" y="2986088"/>
          <p14:tracePt t="11053" x="7000875" y="2952750"/>
          <p14:tracePt t="11069" x="7062788" y="2905125"/>
          <p14:tracePt t="11071" x="7072313" y="2900363"/>
          <p14:tracePt t="11072" x="7077075" y="2895600"/>
          <p14:tracePt t="11086" x="7124700" y="2857500"/>
          <p14:tracePt t="11103" x="7181850" y="2805113"/>
          <p14:tracePt t="11104" x="7186613" y="2800350"/>
          <p14:tracePt t="11105" x="7191375" y="2800350"/>
          <p14:tracePt t="11105" x="7196138" y="2795588"/>
          <p14:tracePt t="11106" x="7196138" y="2790825"/>
          <p14:tracePt t="11119" x="7248525" y="2743200"/>
          <p14:tracePt t="11138" x="7319963" y="2676525"/>
          <p14:tracePt t="11139" x="7319963" y="2671763"/>
          <p14:tracePt t="11140" x="7324725" y="2667000"/>
          <p14:tracePt t="11153" x="7372350" y="2619375"/>
          <p14:tracePt t="11169" x="7439025" y="2543175"/>
          <p14:tracePt t="11171" x="7443788" y="2538413"/>
          <p14:tracePt t="11186" x="7505700" y="2471738"/>
          <p14:tracePt t="11203" x="7553325" y="2419350"/>
          <p14:tracePt t="11205" x="7558088" y="2409825"/>
          <p14:tracePt t="11206" x="7562850" y="2405063"/>
          <p14:tracePt t="11220" x="7605713" y="2352675"/>
          <p14:tracePt t="11237" x="7658100" y="2309813"/>
          <p14:tracePt t="11237" x="7662863" y="2309813"/>
          <p14:tracePt t="11238" x="7662863" y="2305050"/>
          <p14:tracePt t="11253" x="7720013" y="2266950"/>
          <p14:tracePt t="11270" x="7791450" y="2219325"/>
          <p14:tracePt t="11271" x="7800975" y="2214563"/>
          <p14:tracePt t="11272" x="7805738" y="2209800"/>
          <p14:tracePt t="11286" x="7862888" y="2171700"/>
          <p14:tracePt t="11303" x="7934325" y="2133600"/>
          <p14:tracePt t="11305" x="7939088" y="2128838"/>
          <p14:tracePt t="11305" x="7943850" y="2124075"/>
          <p14:tracePt t="11306" x="7948613" y="2124075"/>
          <p14:tracePt t="11320" x="8010525" y="2090738"/>
          <p14:tracePt t="11338" x="8096250" y="2038350"/>
          <p14:tracePt t="11338" x="8101013" y="2038350"/>
          <p14:tracePt t="11353" x="8177213" y="1990725"/>
          <p14:tracePt t="11371" x="8272463" y="1938338"/>
          <p14:tracePt t="11372" x="8281988" y="1933575"/>
          <p14:tracePt t="11372" x="8286750" y="1933575"/>
          <p14:tracePt t="11386" x="8362950" y="1895475"/>
          <p14:tracePt t="11404" x="8448675" y="1857375"/>
          <p14:tracePt t="11405" x="8458200" y="1857375"/>
          <p14:tracePt t="11405" x="8462963" y="1852613"/>
          <p14:tracePt t="11420" x="8529638" y="1828800"/>
          <p14:tracePt t="11436" x="8615363" y="1804988"/>
          <p14:tracePt t="11438" x="8629650" y="1800225"/>
          <p14:tracePt t="11455" x="8710613" y="1776413"/>
          <p14:tracePt t="11456" x="8724900" y="1771650"/>
          <p14:tracePt t="11470" x="8810625" y="1747838"/>
          <p14:tracePt t="11488" x="8963025" y="1709738"/>
          <p14:tracePt t="11489" x="8982075" y="1704975"/>
          <p14:tracePt t="11503" x="9120188" y="1681163"/>
          <p14:tracePt t="11522" x="9305925" y="1647825"/>
          <p14:tracePt t="11537" x="9439275" y="1624013"/>
          <p14:tracePt t="11555" x="9620250" y="1595438"/>
          <p14:tracePt t="11555" x="9629775" y="1590675"/>
          <p14:tracePt t="11556" x="9639300" y="1590675"/>
          <p14:tracePt t="11570" x="9772650" y="1576388"/>
          <p14:tracePt t="11588" x="9934575" y="1562100"/>
          <p14:tracePt t="11588" x="9944100" y="1562100"/>
          <p14:tracePt t="11589" x="9953625" y="1557338"/>
          <p14:tracePt t="11604" x="10082213" y="1543050"/>
          <p14:tracePt t="11621" x="10248900" y="1533525"/>
          <p14:tracePt t="11622" x="10258425" y="1533525"/>
          <p14:tracePt t="11637" x="10367963" y="1528763"/>
          <p14:tracePt t="11653" x="10482263" y="1524000"/>
          <p14:tracePt t="11655" x="10491788" y="1524000"/>
          <p14:tracePt t="11655" x="10496550" y="1524000"/>
          <p14:tracePt t="11656" x="10501313" y="1524000"/>
          <p14:tracePt t="11670" x="10587038" y="1528763"/>
          <p14:tracePt t="11687" x="10668000" y="1538288"/>
          <p14:tracePt t="11688" x="10677525" y="1538288"/>
          <p14:tracePt t="11689" x="10682288" y="1538288"/>
          <p14:tracePt t="11704" x="10739438" y="1547813"/>
          <p14:tracePt t="11720" x="10796588" y="1552575"/>
          <p14:tracePt t="11721" x="10801350" y="1552575"/>
          <p14:tracePt t="11722" x="10806113" y="1552575"/>
          <p14:tracePt t="11737" x="10853738" y="1557338"/>
          <p14:tracePt t="11739" x="10868025" y="1562100"/>
          <p14:tracePt t="11754" x="10934700" y="1571625"/>
          <p14:tracePt t="11755" x="10939463" y="1571625"/>
          <p14:tracePt t="11755" x="10944225" y="1571625"/>
          <p14:tracePt t="11770" x="11020425" y="1581150"/>
          <p14:tracePt t="11787" x="11082338" y="1590675"/>
          <p14:tracePt t="11804" x="11106150" y="1595438"/>
          <p14:tracePt t="11948" x="11110913" y="1595438"/>
          <p14:tracePt t="11956" x="11115675" y="1590675"/>
          <p14:tracePt t="11960" x="11120438" y="1590675"/>
          <p14:tracePt t="11971" x="11134725" y="1585913"/>
          <p14:tracePt t="11987" x="11158538" y="1571625"/>
          <p14:tracePt t="11989" x="11158538" y="1566863"/>
          <p14:tracePt t="12004" x="11168063" y="1562100"/>
          <p14:tracePt t="12038" x="11168063" y="1557338"/>
          <p14:tracePt t="12116" x="11163300" y="1557338"/>
          <p14:tracePt t="12118" x="11163300" y="1552575"/>
          <p14:tracePt t="12121" x="11158538" y="1552575"/>
          <p14:tracePt t="12138" x="11139488" y="1538288"/>
          <p14:tracePt t="12155" x="11125200" y="1528763"/>
          <p14:tracePt t="12171" x="11115675" y="1528763"/>
          <p14:tracePt t="12188" x="11101388" y="1524000"/>
          <p14:tracePt t="12205" x="11077575" y="1519238"/>
          <p14:tracePt t="12221" x="11053763" y="1519238"/>
          <p14:tracePt t="12238" x="11034713" y="1519238"/>
          <p14:tracePt t="12240" x="11029950" y="1514475"/>
          <p14:tracePt t="12255" x="11006138" y="1514475"/>
          <p14:tracePt t="12271" x="10977563" y="1514475"/>
          <p14:tracePt t="12288" x="10939463" y="1514475"/>
          <p14:tracePt t="12290" x="10929938" y="1514475"/>
          <p14:tracePt t="12306" x="10872788" y="1509713"/>
          <p14:tracePt t="12321" x="10801350" y="1509713"/>
          <p14:tracePt t="12323" x="10796588" y="1509713"/>
          <p14:tracePt t="12323" x="10791825" y="1509713"/>
          <p14:tracePt t="12339" x="10715625" y="1509713"/>
          <p14:tracePt t="12356" x="10606088" y="1509713"/>
          <p14:tracePt t="12357" x="10596563" y="1509713"/>
          <p14:tracePt t="12371" x="10506075" y="1509713"/>
          <p14:tracePt t="12388" x="10391775" y="1519238"/>
          <p14:tracePt t="12390" x="10387013" y="1519238"/>
          <p14:tracePt t="12390" x="10382250" y="1519238"/>
          <p14:tracePt t="12405" x="10296525" y="1528763"/>
          <p14:tracePt t="12422" x="10206038" y="1533525"/>
          <p14:tracePt t="12423" x="10196513" y="1533525"/>
          <p14:tracePt t="12424" x="10186988" y="1533525"/>
          <p14:tracePt t="12439" x="10115550" y="1538288"/>
          <p14:tracePt t="12455" x="10039350" y="1543050"/>
          <p14:tracePt t="12457" x="10025063" y="1543050"/>
          <p14:tracePt t="12472" x="9953625" y="1547813"/>
          <p14:tracePt t="12488" x="9863138" y="1562100"/>
          <p14:tracePt t="12491" x="9848850" y="1566863"/>
          <p14:tracePt t="12491" x="9844088" y="1566863"/>
          <p14:tracePt t="12505" x="9763125" y="1581150"/>
          <p14:tracePt t="12522" x="9648825" y="1595438"/>
          <p14:tracePt t="12524" x="9629775" y="1600200"/>
          <p14:tracePt t="12525" x="9625013" y="1600200"/>
          <p14:tracePt t="12539" x="9539288" y="1619250"/>
          <p14:tracePt t="12550" x="9477375" y="1638300"/>
          <p14:tracePt t="12550" x="9472613" y="1638300"/>
          <p14:tracePt t="12555" x="9444038" y="1647825"/>
          <p14:tracePt t="12572" x="9358313" y="1681163"/>
          <p14:tracePt t="12574" x="9348788" y="1681163"/>
          <p14:tracePt t="12574" x="9344025" y="1685925"/>
          <p14:tracePt t="12588" x="9272588" y="1709738"/>
          <p14:tracePt t="12605" x="9172575" y="1738313"/>
          <p14:tracePt t="12622" x="9072563" y="1766888"/>
          <p14:tracePt t="12624" x="9053513" y="1776413"/>
          <p14:tracePt t="12639" x="8953500" y="1804988"/>
          <p14:tracePt t="12655" x="8829675" y="1847850"/>
          <p14:tracePt t="12656" x="8820150" y="1852613"/>
          <p14:tracePt t="12657" x="8815388" y="1852613"/>
          <p14:tracePt t="12658" x="8805863" y="1857375"/>
          <p14:tracePt t="12672" x="8696325" y="1890713"/>
          <p14:tracePt t="12689" x="8572500" y="1928813"/>
          <p14:tracePt t="12691" x="8558213" y="1933575"/>
          <p14:tracePt t="12691" x="8548688" y="1938338"/>
          <p14:tracePt t="12705" x="8443913" y="1976438"/>
          <p14:tracePt t="12722" x="8305800" y="2028825"/>
          <p14:tracePt t="12724" x="8291513" y="2038350"/>
          <p14:tracePt t="12725" x="8281988" y="2043113"/>
          <p14:tracePt t="12739" x="8167688" y="2090738"/>
          <p14:tracePt t="12742" x="8139113" y="2100263"/>
          <p14:tracePt t="12742" x="8129588" y="2105025"/>
          <p14:tracePt t="12743" x="8124825" y="2109788"/>
          <p14:tracePt t="12756" x="8010525" y="2147888"/>
          <p14:tracePt t="12772" x="7853363" y="2209800"/>
          <p14:tracePt t="12790" x="7720013" y="2262188"/>
          <p14:tracePt t="12791" x="7710488" y="2266950"/>
          <p14:tracePt t="12806" x="7629525" y="2314575"/>
          <p14:tracePt t="12822" x="7529513" y="2371725"/>
          <p14:tracePt t="12824" x="7515225" y="2381250"/>
          <p14:tracePt t="12841" x="7410450" y="2443163"/>
          <p14:tracePt t="12842" x="7400925" y="2452688"/>
          <p14:tracePt t="12856" x="7305675" y="2509838"/>
          <p14:tracePt t="12874" x="7167563" y="2609850"/>
          <p14:tracePt t="12875" x="7162800" y="2609850"/>
          <p14:tracePt t="12889" x="7072313" y="2681288"/>
          <p14:tracePt t="12890" x="7067550" y="2690813"/>
          <p14:tracePt t="12907" x="6986588" y="2757488"/>
          <p14:tracePt t="12907" x="6977063" y="2762250"/>
          <p14:tracePt t="12922" x="6910388" y="2833688"/>
          <p14:tracePt t="12940" x="6834188" y="2919413"/>
          <p14:tracePt t="12956" x="6786563" y="2995613"/>
          <p14:tracePt t="12973" x="6734175" y="3081338"/>
          <p14:tracePt t="12974" x="6734175" y="3086100"/>
          <p14:tracePt t="12989" x="6686550" y="3167063"/>
          <p14:tracePt t="13007" x="6629400" y="3257550"/>
          <p14:tracePt t="13007" x="6624638" y="3262313"/>
          <p14:tracePt t="13023" x="6567488" y="3352800"/>
          <p14:tracePt t="13040" x="6491288" y="3452813"/>
          <p14:tracePt t="13041" x="6486525" y="3457575"/>
          <p14:tracePt t="13058" x="6415088" y="3529013"/>
          <p14:tracePt t="13073" x="6353175" y="3590925"/>
          <p14:tracePt t="13074" x="6348413" y="3600450"/>
          <p14:tracePt t="13089" x="6281738" y="3671888"/>
          <p14:tracePt t="13106" x="6210300" y="3743325"/>
          <p14:tracePt t="13123" x="6143625" y="3805238"/>
          <p14:tracePt t="13139" x="6072188" y="3862388"/>
          <p14:tracePt t="13141" x="6067425" y="3862388"/>
          <p14:tracePt t="13141" x="6062663" y="3867150"/>
          <p14:tracePt t="13156" x="5991225" y="3910013"/>
          <p14:tracePt t="13173" x="5910263" y="3957638"/>
          <p14:tracePt t="13174" x="5905500" y="3962400"/>
          <p14:tracePt t="13174" x="5900738" y="3962400"/>
          <p14:tracePt t="13190" x="5824538" y="4005263"/>
          <p14:tracePt t="13206" x="5738813" y="4052888"/>
          <p14:tracePt t="13208" x="5734050" y="4052888"/>
          <p14:tracePt t="13208" x="5724525" y="4057650"/>
          <p14:tracePt t="13224" x="5648325" y="4090988"/>
          <p14:tracePt t="13240" x="5567363" y="4110038"/>
          <p14:tracePt t="13241" x="5562600" y="4114800"/>
          <p14:tracePt t="13241" x="5557838" y="4114800"/>
          <p14:tracePt t="13256" x="5472113" y="4133850"/>
          <p14:tracePt t="13273" x="5372100" y="4162425"/>
          <p14:tracePt t="13275" x="5362575" y="4162425"/>
          <p14:tracePt t="13275" x="5357813" y="4167188"/>
          <p14:tracePt t="13291" x="5257800" y="4191000"/>
          <p14:tracePt t="13307" x="5148263" y="4214813"/>
          <p14:tracePt t="13308" x="5138738" y="4219575"/>
          <p14:tracePt t="13308" x="5133975" y="4219575"/>
          <p14:tracePt t="13324" x="5033963" y="4238625"/>
          <p14:tracePt t="13340" x="4943475" y="4252913"/>
          <p14:tracePt t="13341" x="4929188" y="4252913"/>
          <p14:tracePt t="13342" x="4924425" y="4252913"/>
          <p14:tracePt t="13357" x="4848225" y="4267200"/>
          <p14:tracePt t="13373" x="4767263" y="4276725"/>
          <p14:tracePt t="13374" x="4757738" y="4276725"/>
          <p14:tracePt t="13390" x="4700588" y="4286250"/>
          <p14:tracePt t="13407" x="4652963" y="4291013"/>
          <p14:tracePt t="13408" x="4648200" y="4291013"/>
          <p14:tracePt t="13409" x="4643438" y="4291013"/>
          <p14:tracePt t="13423" x="4619625" y="4295775"/>
          <p14:tracePt t="13441" x="4586288" y="4300538"/>
          <p14:tracePt t="13442" x="4581525" y="4305300"/>
          <p14:tracePt t="13457" x="4552950" y="4310063"/>
          <p14:tracePt t="13473" x="4514850" y="4324350"/>
          <p14:tracePt t="13490" x="4486275" y="4329113"/>
          <p14:tracePt t="13507" x="4462463" y="4333875"/>
          <p14:tracePt t="13525" x="4448175" y="4333875"/>
          <p14:tracePt t="13540" x="4443413" y="4333875"/>
          <p14:tracePt t="13558" x="4433888" y="4338638"/>
          <p14:tracePt t="13574" x="4424363" y="4338638"/>
          <p14:tracePt t="13591" x="4414838" y="4343400"/>
          <p14:tracePt t="13644" x="0" y="0"/>
        </p14:tracePtLst>
        <p14:tracePtLst>
          <p14:tracePt t="17926" x="4481513" y="4333875"/>
          <p14:tracePt t="17927" x="4486275" y="4333875"/>
          <p14:tracePt t="17932" x="4491038" y="4329113"/>
          <p14:tracePt t="17948" x="4514850" y="4329113"/>
          <p14:tracePt t="17966" x="4533900" y="4319588"/>
          <p14:tracePt t="17981" x="4552950" y="4314825"/>
          <p14:tracePt t="17999" x="4567238" y="4305300"/>
          <p14:tracePt t="18015" x="4576763" y="4305300"/>
          <p14:tracePt t="18032" x="4586288" y="4300538"/>
          <p14:tracePt t="18049" x="4600575" y="4295775"/>
          <p14:tracePt t="18065" x="4633913" y="4286250"/>
          <p14:tracePt t="18067" x="4638675" y="4286250"/>
          <p14:tracePt t="18082" x="4681538" y="4271963"/>
          <p14:tracePt t="18098" x="4738688" y="4257675"/>
          <p14:tracePt t="18100" x="4743450" y="4252913"/>
          <p14:tracePt t="18100" x="4748213" y="4252913"/>
          <p14:tracePt t="18115" x="4805363" y="4243388"/>
          <p14:tracePt t="18132" x="4872038" y="4229100"/>
          <p14:tracePt t="18133" x="4881563" y="4229100"/>
          <p14:tracePt t="18135" x="4886325" y="4229100"/>
          <p14:tracePt t="18135" x="4891088" y="4229100"/>
          <p14:tracePt t="18148" x="4948238" y="4219575"/>
          <p14:tracePt t="18165" x="5033963" y="4200525"/>
          <p14:tracePt t="18167" x="5048250" y="4195763"/>
          <p14:tracePt t="18168" x="5053013" y="4195763"/>
          <p14:tracePt t="18182" x="5129213" y="4171950"/>
          <p14:tracePt t="18199" x="5243513" y="4143375"/>
          <p14:tracePt t="18200" x="5253038" y="4143375"/>
          <p14:tracePt t="18201" x="5257800" y="4143375"/>
          <p14:tracePt t="18201" x="5267325" y="4143375"/>
          <p14:tracePt t="18215" x="5353050" y="4124325"/>
          <p14:tracePt t="18232" x="5457825" y="4110038"/>
          <p14:tracePt t="18234" x="5462588" y="4105275"/>
          <p14:tracePt t="18234" x="5467350" y="4105275"/>
          <p14:tracePt t="18249" x="5543550" y="4090988"/>
          <p14:tracePt t="18265" x="5624513" y="4067175"/>
          <p14:tracePt t="18267" x="5629275" y="4062413"/>
          <p14:tracePt t="18268" x="5638800" y="4062413"/>
          <p14:tracePt t="18269" x="5643563" y="4057650"/>
          <p14:tracePt t="18283" x="5710238" y="4038600"/>
          <p14:tracePt t="18299" x="5791200" y="4014788"/>
          <p14:tracePt t="18301" x="5805488" y="4010025"/>
          <p14:tracePt t="18315" x="5867400" y="3990975"/>
          <p14:tracePt t="18332" x="5934075" y="3971925"/>
          <p14:tracePt t="18334" x="5938838" y="3967163"/>
          <p14:tracePt t="18335" x="5943600" y="3967163"/>
          <p14:tracePt t="18335" x="5948363" y="3967163"/>
          <p14:tracePt t="18349" x="6005513" y="3948113"/>
          <p14:tracePt t="18366" x="6096000" y="3924300"/>
          <p14:tracePt t="18367" x="6100763" y="3924300"/>
          <p14:tracePt t="18368" x="6105525" y="3924300"/>
          <p14:tracePt t="18368" x="6110288" y="3919538"/>
          <p14:tracePt t="18382" x="6186488" y="3895725"/>
          <p14:tracePt t="18401" x="6257925" y="3862388"/>
          <p14:tracePt t="18401" x="6262688" y="3862388"/>
          <p14:tracePt t="18402" x="6267450" y="3857625"/>
          <p14:tracePt t="18416" x="6310313" y="3829050"/>
          <p14:tracePt t="18433" x="6357938" y="3800475"/>
          <p14:tracePt t="18434" x="6357938" y="3795713"/>
          <p14:tracePt t="18435" x="6362700" y="3795713"/>
          <p14:tracePt t="18449" x="6391275" y="3767138"/>
          <p14:tracePt t="18466" x="6415088" y="3743325"/>
          <p14:tracePt t="18482" x="6438900" y="3719513"/>
          <p14:tracePt t="18499" x="6462713" y="3700463"/>
          <p14:tracePt t="18516" x="6491288" y="3681413"/>
          <p14:tracePt t="18532" x="6534150" y="3648075"/>
          <p14:tracePt t="18534" x="6538913" y="3648075"/>
          <p14:tracePt t="18535" x="6538913" y="3643313"/>
          <p14:tracePt t="18535" x="6543675" y="3643313"/>
          <p14:tracePt t="18549" x="6577013" y="3609975"/>
          <p14:tracePt t="18567" x="6615113" y="3571875"/>
          <p14:tracePt t="18568" x="6615113" y="3567113"/>
          <p14:tracePt t="18583" x="6629400" y="3548063"/>
          <p14:tracePt t="18599" x="6638925" y="3533775"/>
          <p14:tracePt t="18601" x="6643688" y="3533775"/>
          <p14:tracePt t="18616" x="6648450" y="3519488"/>
          <p14:tracePt t="18633" x="6657975" y="3500438"/>
          <p14:tracePt t="18635" x="6662738" y="3495675"/>
          <p14:tracePt t="18651" x="6672263" y="3476625"/>
          <p14:tracePt t="18652" x="6672263" y="3471863"/>
          <p14:tracePt t="18666" x="6686550" y="3457575"/>
          <p14:tracePt t="18683" x="6696075" y="3433763"/>
          <p14:tracePt t="18686" x="6700838" y="3429000"/>
          <p14:tracePt t="18699" x="6715125" y="3409950"/>
          <p14:tracePt t="18718" x="6729413" y="3390900"/>
          <p14:tracePt t="18719" x="6729413" y="3386138"/>
          <p14:tracePt t="18719" x="6734175" y="3386138"/>
          <p14:tracePt t="18733" x="6738938" y="3376613"/>
          <p14:tracePt t="18750" x="6743700" y="3371850"/>
          <p14:tracePt t="18751" x="6743700" y="3367088"/>
          <p14:tracePt t="18766" x="6753225" y="3362325"/>
          <p14:tracePt t="18783" x="6762750" y="3348038"/>
          <p14:tracePt t="18800" x="6767513" y="3338513"/>
          <p14:tracePt t="18816" x="6772275" y="3333750"/>
          <p14:tracePt t="18833" x="6772275" y="3328988"/>
          <p14:tracePt t="18863" x="6772275" y="3324225"/>
          <p14:tracePt t="18869" x="6772275" y="3319463"/>
          <p14:tracePt t="18883" x="6777038" y="3309938"/>
          <p14:tracePt t="18900" x="6781800" y="3286125"/>
          <p14:tracePt t="18917" x="6786563" y="3267075"/>
          <p14:tracePt t="18933" x="6800850" y="3238500"/>
          <p14:tracePt t="18950" x="6810375" y="3209925"/>
          <p14:tracePt t="18967" x="6819900" y="3181350"/>
          <p14:tracePt t="18983" x="6829425" y="3152775"/>
          <p14:tracePt t="19000" x="6838950" y="3128963"/>
          <p14:tracePt t="19017" x="6843713" y="3105150"/>
          <p14:tracePt t="19033" x="6848475" y="3090863"/>
          <p14:tracePt t="19050" x="6853238" y="3071813"/>
          <p14:tracePt t="19067" x="6862763" y="3048000"/>
          <p14:tracePt t="19083" x="6862763" y="3024188"/>
          <p14:tracePt t="19100" x="6867525" y="3009900"/>
          <p14:tracePt t="19117" x="6867525" y="3000375"/>
          <p14:tracePt t="19135" x="6872288" y="2986088"/>
          <p14:tracePt t="19150" x="6872288" y="2967038"/>
          <p14:tracePt t="19152" x="6877050" y="2967038"/>
          <p14:tracePt t="19167" x="6877050" y="2943225"/>
          <p14:tracePt t="19184" x="6881813" y="2924175"/>
          <p14:tracePt t="19186" x="6881813" y="2919413"/>
          <p14:tracePt t="19201" x="6891338" y="2895600"/>
          <p14:tracePt t="19217" x="6900863" y="2862263"/>
          <p14:tracePt t="19234" x="6919913" y="2819400"/>
          <p14:tracePt t="19251" x="6938963" y="2771775"/>
          <p14:tracePt t="19252" x="6938963" y="2767013"/>
          <p14:tracePt t="19267" x="6953250" y="2733675"/>
          <p14:tracePt t="19284" x="6967538" y="2700338"/>
          <p14:tracePt t="19285" x="6972300" y="2700338"/>
          <p14:tracePt t="19285" x="6972300" y="2695575"/>
          <p14:tracePt t="19301" x="6981825" y="2676525"/>
          <p14:tracePt t="19317" x="6991350" y="2662238"/>
          <p14:tracePt t="19334" x="6996113" y="2657475"/>
          <p14:tracePt t="19351" x="7000875" y="2652713"/>
          <p14:tracePt t="19444" x="7000875" y="2647950"/>
          <p14:tracePt t="19446" x="7005638" y="2647950"/>
          <p14:tracePt t="19452" x="7005638" y="2643188"/>
          <p14:tracePt t="19468" x="7010400" y="2638425"/>
          <p14:tracePt t="19484" x="7019925" y="2633663"/>
          <p14:tracePt t="19501" x="7024688" y="2628900"/>
          <p14:tracePt t="19518" x="7034213" y="2614613"/>
          <p14:tracePt t="19519" x="7038975" y="2614613"/>
          <p14:tracePt t="19534" x="7048500" y="2609850"/>
          <p14:tracePt t="19551" x="7048500" y="2605088"/>
          <p14:tracePt t="19583" x="7053263" y="2605088"/>
          <p14:tracePt t="19596" x="7058025" y="2605088"/>
          <p14:tracePt t="19601" x="7062788" y="2605088"/>
          <p14:tracePt t="19619" x="7086600" y="2600325"/>
          <p14:tracePt t="19620" x="7091363" y="2595563"/>
          <p14:tracePt t="19635" x="7110413" y="2595563"/>
          <p14:tracePt t="19651" x="7129463" y="2586038"/>
          <p14:tracePt t="19653" x="7134225" y="2586038"/>
          <p14:tracePt t="19668" x="7153275" y="2581275"/>
          <p14:tracePt t="19685" x="7191375" y="2566988"/>
          <p14:tracePt t="19687" x="7196138" y="2562225"/>
          <p14:tracePt t="19687" x="7200900" y="2562225"/>
          <p14:tracePt t="19701" x="7243763" y="2543175"/>
          <p14:tracePt t="19718" x="7296150" y="2505075"/>
          <p14:tracePt t="19720" x="7305675" y="2500313"/>
          <p14:tracePt t="19735" x="7362825" y="2466975"/>
          <p14:tracePt t="19737" x="7372350" y="2462213"/>
          <p14:tracePt t="19751" x="7434263" y="2428875"/>
          <p14:tracePt t="19754" x="7443788" y="2428875"/>
          <p14:tracePt t="19754" x="7443788" y="2424113"/>
          <p14:tracePt t="19768" x="7510463" y="2390775"/>
          <p14:tracePt t="19785" x="7577138" y="2357438"/>
          <p14:tracePt t="19787" x="7586663" y="2352675"/>
          <p14:tracePt t="19788" x="7591425" y="2347913"/>
          <p14:tracePt t="19802" x="7643813" y="2324100"/>
          <p14:tracePt t="19818" x="7705725" y="2290763"/>
          <p14:tracePt t="19820" x="7710488" y="2286000"/>
          <p14:tracePt t="19821" x="7715250" y="2286000"/>
          <p14:tracePt t="19835" x="7767638" y="2252663"/>
          <p14:tracePt t="19852" x="7848600" y="2205038"/>
          <p14:tracePt t="19854" x="7858125" y="2195513"/>
          <p14:tracePt t="19855" x="7862888" y="2195513"/>
          <p14:tracePt t="19855" x="7867650" y="2190750"/>
          <p14:tracePt t="19870" x="7948613" y="2147888"/>
          <p14:tracePt t="19886" x="8043863" y="2100263"/>
          <p14:tracePt t="19887" x="8048625" y="2100263"/>
          <p14:tracePt t="19887" x="8058150" y="2095500"/>
          <p14:tracePt t="19903" x="8143875" y="2057400"/>
          <p14:tracePt t="19918" x="8243888" y="2005013"/>
          <p14:tracePt t="19920" x="8258175" y="1995488"/>
          <p14:tracePt t="19936" x="8367713" y="1933575"/>
          <p14:tracePt t="19952" x="8486775" y="1866900"/>
          <p14:tracePt t="19953" x="8491538" y="1862138"/>
          <p14:tracePt t="19954" x="8501063" y="1862138"/>
          <p14:tracePt t="19954" x="8510588" y="1857375"/>
          <p14:tracePt t="19968" x="8610600" y="1804988"/>
          <p14:tracePt t="19985" x="8739188" y="1747838"/>
          <p14:tracePt t="19986" x="8748713" y="1747838"/>
          <p14:tracePt t="19987" x="8753475" y="1743075"/>
          <p14:tracePt t="20002" x="8877300" y="1690688"/>
          <p14:tracePt t="20018" x="9039225" y="1624013"/>
          <p14:tracePt t="20020" x="9048750" y="1619250"/>
          <p14:tracePt t="20021" x="9058275" y="1619250"/>
          <p14:tracePt t="20021" x="9067800" y="1614488"/>
          <p14:tracePt t="20035" x="9191625" y="1562100"/>
          <p14:tracePt t="20052" x="9320213" y="1524000"/>
          <p14:tracePt t="20053" x="9334500" y="1519238"/>
          <p14:tracePt t="20069" x="9434513" y="1495425"/>
          <p14:tracePt t="20085" x="9544050" y="1481138"/>
          <p14:tracePt t="20088" x="9558338" y="1481138"/>
          <p14:tracePt t="20088" x="9563100" y="1481138"/>
          <p14:tracePt t="20104" x="9658350" y="1466850"/>
          <p14:tracePt t="20105" x="9667875" y="1466850"/>
          <p14:tracePt t="20105" x="9672638" y="1466850"/>
          <p14:tracePt t="20119" x="9763125" y="1457325"/>
          <p14:tracePt t="20137" x="9891713" y="1452563"/>
          <p14:tracePt t="20138" x="9906000" y="1447800"/>
          <p14:tracePt t="20138" x="9915525" y="1447800"/>
          <p14:tracePt t="20152" x="10053638" y="1447800"/>
          <p14:tracePt t="20169" x="10239375" y="1433513"/>
          <p14:tracePt t="20170" x="10248900" y="1433513"/>
          <p14:tracePt t="20170" x="10263188" y="1433513"/>
          <p14:tracePt t="20187" x="10448925" y="1409700"/>
          <p14:tracePt t="20203" x="10606088" y="1390650"/>
          <p14:tracePt t="20203" x="10615613" y="1390650"/>
          <p14:tracePt t="20204" x="10620375" y="1390650"/>
          <p14:tracePt t="20219" x="10748963" y="1390650"/>
          <p14:tracePt t="20221" x="10777538" y="1390650"/>
          <p14:tracePt t="20236" x="10910888" y="1395413"/>
          <p14:tracePt t="20237" x="10925175" y="1400175"/>
          <p14:tracePt t="20238" x="10934700" y="1400175"/>
          <p14:tracePt t="20252" x="11053763" y="1404938"/>
          <p14:tracePt t="20269" x="11158538" y="1409700"/>
          <p14:tracePt t="20270" x="11163300" y="1409700"/>
          <p14:tracePt t="20270" x="11168063" y="1409700"/>
          <p14:tracePt t="20286" x="11234738" y="1414463"/>
          <p14:tracePt t="20302" x="11263313" y="1419225"/>
          <p14:tracePt t="20319" x="11268075" y="1419225"/>
          <p14:tracePt t="20362" x="11272838" y="1419225"/>
          <p14:tracePt t="20369" x="11282363" y="1419225"/>
          <p14:tracePt t="20386" x="11334750" y="1414463"/>
          <p14:tracePt t="20403" x="11401425" y="1400175"/>
          <p14:tracePt t="20404" x="11406188" y="1400175"/>
          <p14:tracePt t="20404" x="11410950" y="1400175"/>
          <p14:tracePt t="20419" x="11468100" y="1385888"/>
          <p14:tracePt t="20436" x="11515725" y="1376363"/>
          <p14:tracePt t="20437" x="11520488" y="1376363"/>
          <p14:tracePt t="20453" x="11558588" y="1371600"/>
          <p14:tracePt t="20469" x="11582400" y="1366838"/>
          <p14:tracePt t="20471" x="11587163" y="1366838"/>
          <p14:tracePt t="20486" x="11606213" y="1366838"/>
          <p14:tracePt t="20503" x="11620500" y="1366838"/>
          <p14:tracePt t="20519" x="11639550" y="1366838"/>
          <p14:tracePt t="20537" x="11663363" y="1381125"/>
          <p14:tracePt t="20553" x="11682413" y="1404938"/>
          <p14:tracePt t="20570" x="11710988" y="1452563"/>
          <p14:tracePt t="20572" x="11715750" y="1462088"/>
          <p14:tracePt t="20586" x="11734800" y="1500188"/>
          <p14:tracePt t="20605" x="11749088" y="1552575"/>
          <p14:tracePt t="20620" x="11749088" y="1581150"/>
          <p14:tracePt t="20636" x="11749088" y="1600200"/>
          <p14:tracePt t="20654" x="11739563" y="1614488"/>
          <p14:tracePt t="20670" x="11715750" y="1624013"/>
          <p14:tracePt t="20671" x="11710988" y="1628775"/>
          <p14:tracePt t="20687" x="11668125" y="1638300"/>
          <p14:tracePt t="20703" x="11601450" y="1643063"/>
          <p14:tracePt t="20705" x="11591925" y="1643063"/>
          <p14:tracePt t="20720" x="11534775" y="1633538"/>
          <p14:tracePt t="20736" x="11472863" y="1614488"/>
          <p14:tracePt t="20739" x="11468100" y="1614488"/>
          <p14:tracePt t="20740" x="11468100" y="1609725"/>
          <p14:tracePt t="20753" x="11425238" y="1595438"/>
          <p14:tracePt t="20770" x="11387138" y="1571625"/>
          <p14:tracePt t="20772" x="11382375" y="1566863"/>
          <p14:tracePt t="20787" x="11358563" y="1538288"/>
          <p14:tracePt t="20803" x="11339513" y="1495425"/>
          <p14:tracePt t="20821" x="11325225" y="1433513"/>
          <p14:tracePt t="20837" x="11320463" y="1371600"/>
          <p14:tracePt t="20839" x="11320463" y="1366838"/>
          <p14:tracePt t="20839" x="11320463" y="1362075"/>
          <p14:tracePt t="20853" x="11320463" y="1319213"/>
          <p14:tracePt t="20871" x="11329988" y="1281113"/>
          <p14:tracePt t="20872" x="11334750" y="1281113"/>
          <p14:tracePt t="20887" x="11377613" y="1266825"/>
          <p14:tracePt t="20903" x="11439525" y="1252538"/>
          <p14:tracePt t="20905" x="11444288" y="1252538"/>
          <p14:tracePt t="20920" x="11487150" y="1247775"/>
          <p14:tracePt t="20937" x="11491913" y="1247775"/>
          <p14:tracePt t="20973" x="11491913" y="1252538"/>
          <p14:tracePt t="20975" x="11491913" y="1257300"/>
          <p14:tracePt t="20987" x="11491913" y="1276350"/>
          <p14:tracePt t="21004" x="11487150" y="1314450"/>
          <p14:tracePt t="21006" x="11487150" y="1319213"/>
          <p14:tracePt t="21006" x="11482388" y="1319213"/>
          <p14:tracePt t="21020" x="11463338" y="1357313"/>
          <p14:tracePt t="21037" x="11415713" y="1409700"/>
          <p14:tracePt t="21039" x="11406188" y="1414463"/>
          <p14:tracePt t="21040" x="11401425" y="1419225"/>
          <p14:tracePt t="21054" x="11339513" y="1462088"/>
          <p14:tracePt t="21055" x="11334750" y="1462088"/>
          <p14:tracePt t="21055" x="11329988" y="1466850"/>
          <p14:tracePt t="21070" x="11263313" y="1490663"/>
          <p14:tracePt t="21073" x="11253788" y="1490663"/>
          <p14:tracePt t="21073" x="11249025" y="1490663"/>
          <p14:tracePt t="21088" x="11191875" y="1495425"/>
          <p14:tracePt t="21104" x="11120438" y="1485900"/>
          <p14:tracePt t="21105" x="11115675" y="1485900"/>
          <p14:tracePt t="21106" x="11110913" y="1485900"/>
          <p14:tracePt t="21106" x="11106150" y="1481138"/>
          <p14:tracePt t="21107" x="11101388" y="1481138"/>
          <p14:tracePt t="21121" x="11053763" y="1462088"/>
          <p14:tracePt t="21137" x="11006138" y="1438275"/>
          <p14:tracePt t="21154" x="10982325" y="1400175"/>
          <p14:tracePt t="21171" x="10958513" y="1347788"/>
          <p14:tracePt t="21172" x="10958513" y="1338263"/>
          <p14:tracePt t="21173" x="10958513" y="1333500"/>
          <p14:tracePt t="21187" x="10944225" y="1285875"/>
          <p14:tracePt t="21204" x="10934700" y="1243013"/>
          <p14:tracePt t="21206" x="10934700" y="1238250"/>
          <p14:tracePt t="21221" x="10934700" y="1219200"/>
          <p14:tracePt t="21237" x="10948988" y="1204913"/>
          <p14:tracePt t="21240" x="10953750" y="1204913"/>
          <p14:tracePt t="21255" x="10996613" y="1185863"/>
          <p14:tracePt t="21271" x="11058525" y="1166813"/>
          <p14:tracePt t="21273" x="11068050" y="1166813"/>
          <p14:tracePt t="21273" x="11072813" y="1166813"/>
          <p14:tracePt t="21287" x="11139488" y="1147763"/>
          <p14:tracePt t="21305" x="11201400" y="1143000"/>
          <p14:tracePt t="21307" x="11210925" y="1143000"/>
          <p14:tracePt t="21322" x="11249025" y="1152525"/>
          <p14:tracePt t="21339" x="11301413" y="1190625"/>
          <p14:tracePt t="21340" x="11306175" y="1190625"/>
          <p14:tracePt t="21340" x="11306175" y="1195388"/>
          <p14:tracePt t="21354" x="11339513" y="1238250"/>
          <p14:tracePt t="21371" x="11363325" y="1295400"/>
          <p14:tracePt t="21373" x="11363325" y="1309688"/>
          <p14:tracePt t="21388" x="11368088" y="1366838"/>
          <p14:tracePt t="21404" x="11349038" y="1438275"/>
          <p14:tracePt t="21406" x="11344275" y="1447800"/>
          <p14:tracePt t="21407" x="11339513" y="1452563"/>
          <p14:tracePt t="21423" x="11301413" y="1509713"/>
          <p14:tracePt t="21424" x="11296650" y="1519238"/>
          <p14:tracePt t="21438" x="11244263" y="1566863"/>
          <p14:tracePt t="21454" x="11158538" y="1614488"/>
          <p14:tracePt t="21457" x="11144250" y="1619250"/>
          <p14:tracePt t="21458" x="11139488" y="1619250"/>
          <p14:tracePt t="21471" x="11077575" y="1628775"/>
          <p14:tracePt t="21488" x="11001375" y="1624013"/>
          <p14:tracePt t="21505" x="10934700" y="1604963"/>
          <p14:tracePt t="21507" x="10929938" y="1600200"/>
          <p14:tracePt t="21507" x="10925175" y="1600200"/>
          <p14:tracePt t="21523" x="10896600" y="1571625"/>
          <p14:tracePt t="21524" x="10891838" y="1571625"/>
          <p14:tracePt t="21524" x="10887075" y="1566863"/>
          <p14:tracePt t="21538" x="10868025" y="1533525"/>
          <p14:tracePt t="21540" x="10863263" y="1524000"/>
          <p14:tracePt t="21556" x="10839450" y="1462088"/>
          <p14:tracePt t="21557" x="10839450" y="1457325"/>
          <p14:tracePt t="21571" x="10825163" y="1395413"/>
          <p14:tracePt t="21589" x="10815638" y="1328738"/>
          <p14:tracePt t="21605" x="10815638" y="1290638"/>
          <p14:tracePt t="21621" x="10829925" y="1252538"/>
          <p14:tracePt t="21638" x="10863263" y="1223963"/>
          <p14:tracePt t="21655" x="10901363" y="1204913"/>
          <p14:tracePt t="21656" x="10906125" y="1204913"/>
          <p14:tracePt t="21671" x="10948988" y="1185863"/>
          <p14:tracePt t="21688" x="10991850" y="1181100"/>
          <p14:tracePt t="21690" x="10996613" y="1181100"/>
          <p14:tracePt t="21705" x="11020425" y="1181100"/>
          <p14:tracePt t="21722" x="11049000" y="1209675"/>
          <p14:tracePt t="21723" x="11053763" y="1209675"/>
          <p14:tracePt t="21723" x="11053763" y="1214438"/>
          <p14:tracePt t="21738" x="11101388" y="1271588"/>
          <p14:tracePt t="21740" x="11110913" y="1281113"/>
          <p14:tracePt t="21741" x="11110913" y="1285875"/>
          <p14:tracePt t="21755" x="11158538" y="1347788"/>
          <p14:tracePt t="21756" x="11163300" y="1357313"/>
          <p14:tracePt t="21757" x="11168063" y="1362075"/>
          <p14:tracePt t="21772" x="11201400" y="1419225"/>
          <p14:tracePt t="21788" x="11220450" y="1471613"/>
          <p14:tracePt t="21790" x="11220450" y="1476375"/>
          <p14:tracePt t="21791" x="11225213" y="1481138"/>
          <p14:tracePt t="21805" x="11225213" y="1509713"/>
          <p14:tracePt t="21822" x="11206163" y="1538288"/>
          <p14:tracePt t="21823" x="11201400" y="1543050"/>
          <p14:tracePt t="21824" x="11196638" y="1543050"/>
          <p14:tracePt t="21838" x="11153775" y="1562100"/>
          <p14:tracePt t="21855" x="11101388" y="1571625"/>
          <p14:tracePt t="21872" x="11044238" y="1566863"/>
          <p14:tracePt t="21889" x="10987088" y="1543050"/>
          <p14:tracePt t="21906" x="10968038" y="1533525"/>
          <p14:tracePt t="21922" x="10953750" y="1519238"/>
          <p14:tracePt t="21924" x="10948988" y="1514475"/>
          <p14:tracePt t="21939" x="10934700" y="1490663"/>
          <p14:tracePt t="21955" x="10920413" y="1462088"/>
          <p14:tracePt t="21958" x="10915650" y="1457325"/>
          <p14:tracePt t="21972" x="10915650" y="1433513"/>
          <p14:tracePt t="21989" x="10910888" y="1419225"/>
          <p14:tracePt t="21991" x="10910888" y="1414463"/>
          <p14:tracePt t="21992" x="10915650" y="1414463"/>
          <p14:tracePt t="22005" x="10925175" y="1409700"/>
          <p14:tracePt t="22022" x="10939463" y="1404938"/>
          <p14:tracePt t="22040" x="10948988" y="1404938"/>
          <p14:tracePt t="22056" x="10958513" y="1404938"/>
          <p14:tracePt t="22072" x="10963275" y="1414463"/>
          <p14:tracePt t="22089" x="10972800" y="1423988"/>
          <p14:tracePt t="22089" x="0" y="0"/>
        </p14:tracePtLst>
        <p14:tracePtLst>
          <p14:tracePt t="33559" x="4300538" y="4433888"/>
          <p14:tracePt t="33659" x="4305300" y="4433888"/>
          <p14:tracePt t="33663" x="4310063" y="4429125"/>
          <p14:tracePt t="33676" x="4333875" y="4424363"/>
          <p14:tracePt t="33678" x="4338638" y="4424363"/>
          <p14:tracePt t="33693" x="4381500" y="4410075"/>
          <p14:tracePt t="33710" x="4433888" y="4395788"/>
          <p14:tracePt t="33712" x="4443413" y="4391025"/>
          <p14:tracePt t="33713" x="4448175" y="4391025"/>
          <p14:tracePt t="33713" x="4452938" y="4391025"/>
          <p14:tracePt t="33726" x="4500563" y="4376738"/>
          <p14:tracePt t="33743" x="4543425" y="4362450"/>
          <p14:tracePt t="33745" x="4548188" y="4362450"/>
          <p14:tracePt t="33745" x="4548188" y="4357688"/>
          <p14:tracePt t="33762" x="4572000" y="4348163"/>
          <p14:tracePt t="33777" x="4591050" y="4333875"/>
          <p14:tracePt t="33779" x="4595813" y="4333875"/>
          <p14:tracePt t="33780" x="4600575" y="4333875"/>
          <p14:tracePt t="33793" x="4619625" y="4319588"/>
          <p14:tracePt t="33810" x="4652963" y="4295775"/>
          <p14:tracePt t="33812" x="4657725" y="4295775"/>
          <p14:tracePt t="33827" x="4691063" y="4271963"/>
          <p14:tracePt t="33843" x="4738688" y="4243388"/>
          <p14:tracePt t="33845" x="4743450" y="4243388"/>
          <p14:tracePt t="33860" x="4776788" y="4219575"/>
          <p14:tracePt t="33877" x="4805363" y="4195763"/>
          <p14:tracePt t="33879" x="4810125" y="4191000"/>
          <p14:tracePt t="33880" x="4814888" y="4191000"/>
          <p14:tracePt t="33893" x="4833938" y="4171950"/>
          <p14:tracePt t="33910" x="4876800" y="4143375"/>
          <p14:tracePt t="33912" x="4881563" y="4133850"/>
          <p14:tracePt t="33927" x="4924425" y="4095750"/>
          <p14:tracePt t="33943" x="4991100" y="4029075"/>
          <p14:tracePt t="33945" x="5000625" y="4024313"/>
          <p14:tracePt t="33946" x="5005388" y="4019550"/>
          <p14:tracePt t="33960" x="5057775" y="3976688"/>
          <p14:tracePt t="33979" x="5119688" y="3929063"/>
          <p14:tracePt t="33980" x="5124450" y="3929063"/>
          <p14:tracePt t="33994" x="5172075" y="3900488"/>
          <p14:tracePt t="34010" x="5238750" y="3852863"/>
          <p14:tracePt t="34011" x="5243513" y="3848100"/>
          <p14:tracePt t="34028" x="5319713" y="3795713"/>
          <p14:tracePt t="34044" x="5419725" y="3724275"/>
          <p14:tracePt t="34045" x="5424488" y="3719513"/>
          <p14:tracePt t="34046" x="5434013" y="3714750"/>
          <p14:tracePt t="34046" x="5438775" y="3709988"/>
          <p14:tracePt t="34060" x="5538788" y="3648075"/>
          <p14:tracePt t="34077" x="5705475" y="3562350"/>
          <p14:tracePt t="34079" x="5715000" y="3557588"/>
          <p14:tracePt t="34080" x="5738813" y="3548063"/>
          <p14:tracePt t="34081" x="5748338" y="3543300"/>
          <p14:tracePt t="34094" x="5881688" y="3486150"/>
          <p14:tracePt t="34110" x="6057900" y="3414713"/>
          <p14:tracePt t="34112" x="6076950" y="3405188"/>
          <p14:tracePt t="34127" x="6219825" y="3338513"/>
          <p14:tracePt t="34144" x="6338888" y="3276600"/>
          <p14:tracePt t="34145" x="6348413" y="3276600"/>
          <p14:tracePt t="34146" x="6353175" y="3271838"/>
          <p14:tracePt t="34146" x="6357938" y="3267075"/>
          <p14:tracePt t="34161" x="6438900" y="3219450"/>
          <p14:tracePt t="34177" x="6534150" y="3148013"/>
          <p14:tracePt t="34178" x="6543675" y="3143250"/>
          <p14:tracePt t="34179" x="6548438" y="3138488"/>
          <p14:tracePt t="34180" x="6553200" y="3138488"/>
          <p14:tracePt t="34196" x="6638925" y="3076575"/>
          <p14:tracePt t="34197" x="6648450" y="3071813"/>
          <p14:tracePt t="34197" x="6653213" y="3067050"/>
          <p14:tracePt t="34211" x="6719888" y="3019425"/>
          <p14:tracePt t="34229" x="6800850" y="2967038"/>
          <p14:tracePt t="34229" x="6805613" y="2967038"/>
          <p14:tracePt t="34246" x="6862763" y="2928938"/>
          <p14:tracePt t="34262" x="6915150" y="2895600"/>
          <p14:tracePt t="34279" x="6962775" y="2857500"/>
          <p14:tracePt t="34295" x="7019925" y="2795588"/>
          <p14:tracePt t="34296" x="7029450" y="2786063"/>
          <p14:tracePt t="34297" x="7034213" y="2781300"/>
          <p14:tracePt t="34311" x="7091363" y="2719388"/>
          <p14:tracePt t="34328" x="7172325" y="2638425"/>
          <p14:tracePt t="34328" x="7177088" y="2633663"/>
          <p14:tracePt t="34329" x="7181850" y="2628900"/>
          <p14:tracePt t="34344" x="7262813" y="2533650"/>
          <p14:tracePt t="34361" x="7348538" y="2433638"/>
          <p14:tracePt t="34362" x="7353300" y="2428875"/>
          <p14:tracePt t="34363" x="7358063" y="2424113"/>
          <p14:tracePt t="34363" x="7362825" y="2414588"/>
          <p14:tracePt t="34378" x="7434263" y="2319338"/>
          <p14:tracePt t="34395" x="7524750" y="2205038"/>
          <p14:tracePt t="34395" x="7534275" y="2195513"/>
          <p14:tracePt t="34396" x="7539038" y="2190750"/>
          <p14:tracePt t="34411" x="7615238" y="2105025"/>
          <p14:tracePt t="34428" x="7710488" y="2014538"/>
          <p14:tracePt t="34429" x="7720013" y="2009775"/>
          <p14:tracePt t="34429" x="7724775" y="2009775"/>
          <p14:tracePt t="34431" x="7729538" y="2000250"/>
          <p14:tracePt t="34444" x="7810500" y="1938338"/>
          <p14:tracePt t="34446" x="7820025" y="1933575"/>
          <p14:tracePt t="34461" x="7915275" y="1876425"/>
          <p14:tracePt t="34463" x="7924800" y="1871663"/>
          <p14:tracePt t="34463" x="7929563" y="1871663"/>
          <p14:tracePt t="34478" x="8015288" y="1838325"/>
          <p14:tracePt t="34494" x="8134350" y="1800225"/>
          <p14:tracePt t="34496" x="8143875" y="1795463"/>
          <p14:tracePt t="34496" x="8153400" y="1795463"/>
          <p14:tracePt t="34513" x="8301038" y="1757363"/>
          <p14:tracePt t="34528" x="8458200" y="1714500"/>
          <p14:tracePt t="34529" x="8467725" y="1714500"/>
          <p14:tracePt t="34530" x="8477250" y="1709738"/>
          <p14:tracePt t="34530" x="8486775" y="1704975"/>
          <p14:tracePt t="34544" x="8639175" y="1662113"/>
          <p14:tracePt t="34561" x="8853488" y="1624013"/>
          <p14:tracePt t="34562" x="8867775" y="1619250"/>
          <p14:tracePt t="34578" x="9082088" y="1595438"/>
          <p14:tracePt t="34595" x="9334500" y="1566863"/>
          <p14:tracePt t="34596" x="9358313" y="1562100"/>
          <p14:tracePt t="34597" x="9377363" y="1557338"/>
          <p14:tracePt t="34611" x="9558338" y="1528763"/>
          <p14:tracePt t="34628" x="9767888" y="1500188"/>
          <p14:tracePt t="34629" x="9777413" y="1495425"/>
          <p14:tracePt t="34645" x="9953625" y="1476375"/>
          <p14:tracePt t="34662" x="10158413" y="1462088"/>
          <p14:tracePt t="34663" x="10167938" y="1462088"/>
          <p14:tracePt t="34664" x="10182225" y="1457325"/>
          <p14:tracePt t="34664" x="10196513" y="1457325"/>
          <p14:tracePt t="34665" x="10206038" y="1457325"/>
          <p14:tracePt t="34678" x="10363200" y="1447800"/>
          <p14:tracePt t="34695" x="10553700" y="1433513"/>
          <p14:tracePt t="34697" x="10577513" y="1433513"/>
          <p14:tracePt t="34697" x="10587038" y="1433513"/>
          <p14:tracePt t="34713" x="10753725" y="1419225"/>
          <p14:tracePt t="34728" x="10863263" y="1409700"/>
          <p14:tracePt t="34730" x="10868025" y="1409700"/>
          <p14:tracePt t="34730" x="10872788" y="1404938"/>
          <p14:tracePt t="34745" x="10934700" y="1404938"/>
          <p14:tracePt t="34762" x="11001375" y="1404938"/>
          <p14:tracePt t="34764" x="11015663" y="1404938"/>
          <p14:tracePt t="34764" x="11020425" y="1404938"/>
          <p14:tracePt t="34765" x="11025188" y="1404938"/>
          <p14:tracePt t="34778" x="11101388" y="1409700"/>
          <p14:tracePt t="34795" x="11210925" y="1414463"/>
          <p14:tracePt t="34797" x="11220450" y="1414463"/>
          <p14:tracePt t="34812" x="11282363" y="1409700"/>
          <p14:tracePt t="34829" x="11329988" y="1404938"/>
          <p14:tracePt t="34845" x="11339513" y="1404938"/>
          <p14:tracePt t="34862" x="11339513" y="1400175"/>
          <p14:tracePt t="34951" x="11334750" y="1400175"/>
          <p14:tracePt t="34961" x="11329988" y="1400175"/>
          <p14:tracePt t="34967" x="11325225" y="1400175"/>
          <p14:tracePt t="34988" x="11320463" y="1400175"/>
          <p14:tracePt t="35004" x="11315700" y="1400175"/>
          <p14:tracePt t="35013" x="11310938" y="1400175"/>
          <p14:tracePt t="35029" x="11287125" y="1404938"/>
          <p14:tracePt t="35031" x="11282363" y="1404938"/>
          <p14:tracePt t="35045" x="11244263" y="1404938"/>
          <p14:tracePt t="35062" x="11177588" y="1404938"/>
          <p14:tracePt t="35079" x="11110913" y="1409700"/>
          <p14:tracePt t="35096" x="11039475" y="1423988"/>
          <p14:tracePt t="35097" x="11034713" y="1423988"/>
          <p14:tracePt t="35098" x="11025188" y="1423988"/>
          <p14:tracePt t="35113" x="10934700" y="1438275"/>
          <p14:tracePt t="35130" x="10815638" y="1462088"/>
          <p14:tracePt t="35130" x="10806113" y="1466850"/>
          <p14:tracePt t="35131" x="10796588" y="1466850"/>
          <p14:tracePt t="35146" x="10663238" y="1490663"/>
          <p14:tracePt t="35162" x="10467975" y="1533525"/>
          <p14:tracePt t="35164" x="10439400" y="1538288"/>
          <p14:tracePt t="35165" x="10429875" y="1543050"/>
          <p14:tracePt t="35180" x="10248900" y="1581150"/>
          <p14:tracePt t="35198" x="10015538" y="1624013"/>
          <p14:tracePt t="35198" x="9986963" y="1628775"/>
          <p14:tracePt t="35213" x="9796463" y="1657350"/>
          <p14:tracePt t="35229" x="9601200" y="1685925"/>
          <p14:tracePt t="35230" x="9586913" y="1690688"/>
          <p14:tracePt t="35231" x="9577388" y="1690688"/>
          <p14:tracePt t="35246" x="9429750" y="1719263"/>
          <p14:tracePt t="35264" x="9248775" y="1752600"/>
          <p14:tracePt t="35264" x="9239250" y="1757363"/>
          <p14:tracePt t="35265" x="9229725" y="1762125"/>
          <p14:tracePt t="35279" x="9077325" y="1790700"/>
          <p14:tracePt t="35296" x="8905875" y="1843088"/>
          <p14:tracePt t="35298" x="8877300" y="1852613"/>
          <p14:tracePt t="35313" x="8734425" y="1900238"/>
          <p14:tracePt t="35329" x="8572500" y="1962150"/>
          <p14:tracePt t="35331" x="8562975" y="1966913"/>
          <p14:tracePt t="35332" x="8553450" y="1971675"/>
          <p14:tracePt t="35332" x="8543925" y="1971675"/>
          <p14:tracePt t="35333" x="8534400" y="1976438"/>
          <p14:tracePt t="35346" x="8429625" y="2024063"/>
          <p14:tracePt t="35363" x="8277225" y="2105025"/>
          <p14:tracePt t="35364" x="8267700" y="2109788"/>
          <p14:tracePt t="35365" x="8258175" y="2114550"/>
          <p14:tracePt t="35365" x="8248650" y="2119313"/>
          <p14:tracePt t="35379" x="8120063" y="2190750"/>
          <p14:tracePt t="35396" x="7977188" y="2276475"/>
          <p14:tracePt t="35397" x="7972425" y="2281238"/>
          <p14:tracePt t="35398" x="7962900" y="2286000"/>
          <p14:tracePt t="35413" x="7877175" y="2357438"/>
          <p14:tracePt t="35415" x="7858125" y="2371725"/>
          <p14:tracePt t="35416" x="7848600" y="2376488"/>
          <p14:tracePt t="35429" x="7777163" y="2438400"/>
          <p14:tracePt t="35446" x="7677150" y="2509838"/>
          <p14:tracePt t="35463" x="7572375" y="2581275"/>
          <p14:tracePt t="35465" x="7553325" y="2595563"/>
          <p14:tracePt t="35480" x="7467600" y="2652713"/>
          <p14:tracePt t="35497" x="7362825" y="2724150"/>
          <p14:tracePt t="35498" x="7358063" y="2728913"/>
          <p14:tracePt t="35499" x="7348538" y="2733675"/>
          <p14:tracePt t="35499" x="7343775" y="2738438"/>
          <p14:tracePt t="35513" x="7262813" y="2790825"/>
          <p14:tracePt t="35530" x="7158038" y="2867025"/>
          <p14:tracePt t="35531" x="7148513" y="2876550"/>
          <p14:tracePt t="35532" x="7143750" y="2881313"/>
          <p14:tracePt t="35547" x="7062788" y="2947988"/>
          <p14:tracePt t="35564" x="6967538" y="3033713"/>
          <p14:tracePt t="35565" x="6953250" y="3043238"/>
          <p14:tracePt t="35566" x="6948488" y="3048000"/>
          <p14:tracePt t="35580" x="6858000" y="3114675"/>
          <p14:tracePt t="35596" x="6734175" y="3200400"/>
          <p14:tracePt t="35598" x="6719888" y="3209925"/>
          <p14:tracePt t="35599" x="6710363" y="3214688"/>
          <p14:tracePt t="35615" x="6605588" y="3290888"/>
          <p14:tracePt t="35615" x="6596063" y="3295650"/>
          <p14:tracePt t="35630" x="6510338" y="3362325"/>
          <p14:tracePt t="35647" x="6419850" y="3443288"/>
          <p14:tracePt t="35648" x="6415088" y="3448050"/>
          <p14:tracePt t="35663" x="6338888" y="3519488"/>
          <p14:tracePt t="35682" x="6257925" y="3609975"/>
          <p14:tracePt t="35682" x="6253163" y="3614738"/>
          <p14:tracePt t="35698" x="6191250" y="3676650"/>
          <p14:tracePt t="35714" x="6138863" y="3733800"/>
          <p14:tracePt t="35715" x="6134100" y="3733800"/>
          <p14:tracePt t="35716" x="6134100" y="3738563"/>
          <p14:tracePt t="35730" x="6100763" y="3776663"/>
          <p14:tracePt t="35732" x="6096000" y="3781425"/>
          <p14:tracePt t="35747" x="6062663" y="3819525"/>
          <p14:tracePt t="35748" x="6062663" y="3824288"/>
          <p14:tracePt t="35763" x="6010275" y="3876675"/>
          <p14:tracePt t="35780" x="5934075" y="3938588"/>
          <p14:tracePt t="35781" x="5929313" y="3938588"/>
          <p14:tracePt t="35797" x="5834063" y="3995738"/>
          <p14:tracePt t="35813" x="5719763" y="4057650"/>
          <p14:tracePt t="35814" x="5715000" y="4062413"/>
          <p14:tracePt t="35815" x="5710238" y="4062413"/>
          <p14:tracePt t="35830" x="5610225" y="4114800"/>
          <p14:tracePt t="35847" x="5500688" y="4162425"/>
          <p14:tracePt t="35848" x="5486400" y="4167188"/>
          <p14:tracePt t="35864" x="5362575" y="4200525"/>
          <p14:tracePt t="35880" x="5214938" y="4233863"/>
          <p14:tracePt t="35881" x="5210175" y="4233863"/>
          <p14:tracePt t="35897" x="5095875" y="4257675"/>
          <p14:tracePt t="35914" x="4991100" y="4276725"/>
          <p14:tracePt t="35915" x="4981575" y="4276725"/>
          <p14:tracePt t="35916" x="4976813" y="4276725"/>
          <p14:tracePt t="35930" x="4924425" y="4286250"/>
          <p14:tracePt t="35947" x="4886325" y="4295775"/>
          <p14:tracePt t="35948" x="4881563" y="4295775"/>
          <p14:tracePt t="35966" x="4862513" y="4295775"/>
          <p14:tracePt t="35980" x="4843463" y="4295775"/>
          <p14:tracePt t="35982" x="4838700" y="4295775"/>
          <p14:tracePt t="35997" x="4810125" y="4295775"/>
          <p14:tracePt t="36014" x="4786313" y="4295775"/>
          <p14:tracePt t="36015" x="4781550" y="4295775"/>
          <p14:tracePt t="36031" x="4767263" y="4300538"/>
          <p14:tracePt t="36047" x="4762500" y="4300538"/>
          <p14:tracePt t="36279" x="4757738" y="4300538"/>
          <p14:tracePt t="36284" x="4752975" y="4300538"/>
          <p14:tracePt t="36298" x="4710113" y="4314825"/>
          <p14:tracePt t="36314" x="4633913" y="4333875"/>
          <p14:tracePt t="36316" x="4624388" y="4338638"/>
          <p14:tracePt t="36317" x="4619625" y="4338638"/>
          <p14:tracePt t="36331" x="4557713" y="4352925"/>
          <p14:tracePt t="36348" x="4505325" y="4362450"/>
          <p14:tracePt t="36350" x="4500563" y="4362450"/>
          <p14:tracePt t="36365" x="4486275" y="4362450"/>
          <p14:tracePt t="36610" x="0" y="0"/>
        </p14:tracePtLst>
        <p14:tracePtLst>
          <p14:tracePt t="39039" x="5848350" y="4329113"/>
          <p14:tracePt t="39048" x="5853113" y="4329113"/>
          <p14:tracePt t="39053" x="5857875" y="4324350"/>
          <p14:tracePt t="39070" x="5895975" y="4310063"/>
          <p14:tracePt t="39088" x="5943600" y="4286250"/>
          <p14:tracePt t="39088" x="5948363" y="4286250"/>
          <p14:tracePt t="39103" x="5995988" y="4267200"/>
          <p14:tracePt t="39122" x="6076950" y="4214813"/>
          <p14:tracePt t="39122" x="6091238" y="4205288"/>
          <p14:tracePt t="39136" x="6172200" y="4148138"/>
          <p14:tracePt t="39153" x="6253163" y="4090988"/>
          <p14:tracePt t="39169" x="6353175" y="4033838"/>
          <p14:tracePt t="39171" x="6362700" y="4029075"/>
          <p14:tracePt t="39172" x="6367463" y="4024313"/>
          <p14:tracePt t="39172" x="6376988" y="4019550"/>
          <p14:tracePt t="39186" x="6472238" y="3981450"/>
          <p14:tracePt t="39203" x="6577013" y="3948113"/>
          <p14:tracePt t="39220" x="6681788" y="3933825"/>
          <p14:tracePt t="39221" x="6691313" y="3933825"/>
          <p14:tracePt t="39221" x="6696075" y="3933825"/>
          <p14:tracePt t="39237" x="6781800" y="3938588"/>
          <p14:tracePt t="39239" x="6791325" y="3943350"/>
          <p14:tracePt t="39253" x="6872288" y="3976688"/>
          <p14:tracePt t="39270" x="6953250" y="4038600"/>
          <p14:tracePt t="39286" x="7024688" y="4105275"/>
          <p14:tracePt t="39289" x="7029450" y="4110038"/>
          <p14:tracePt t="39289" x="7034213" y="4114800"/>
          <p14:tracePt t="39303" x="7062788" y="4152900"/>
          <p14:tracePt t="39320" x="7072313" y="4191000"/>
          <p14:tracePt t="39322" x="7072313" y="4195763"/>
          <p14:tracePt t="39337" x="7062788" y="4238625"/>
          <p14:tracePt t="39354" x="7015163" y="4291013"/>
          <p14:tracePt t="39354" x="7010400" y="4295775"/>
          <p14:tracePt t="39355" x="7005638" y="4295775"/>
          <p14:tracePt t="39370" x="6943725" y="4329113"/>
          <p14:tracePt t="39387" x="6843713" y="4357688"/>
          <p14:tracePt t="39388" x="6834188" y="4362450"/>
          <p14:tracePt t="39389" x="6824663" y="4362450"/>
          <p14:tracePt t="39389" x="6819900" y="4362450"/>
          <p14:tracePt t="39403" x="6691313" y="4371975"/>
          <p14:tracePt t="39421" x="6505575" y="4367213"/>
          <p14:tracePt t="39422" x="6481763" y="4367213"/>
          <p14:tracePt t="39437" x="6348413" y="4352925"/>
          <p14:tracePt t="39453" x="6248400" y="4314825"/>
          <p14:tracePt t="39455" x="6238875" y="4310063"/>
          <p14:tracePt t="39456" x="6234113" y="4305300"/>
          <p14:tracePt t="39471" x="6210300" y="4248150"/>
          <p14:tracePt t="39487" x="6200775" y="4157663"/>
          <p14:tracePt t="39488" x="6200775" y="4152900"/>
          <p14:tracePt t="39489" x="6200775" y="4138613"/>
          <p14:tracePt t="39490" x="6205538" y="4133850"/>
          <p14:tracePt t="39503" x="6224588" y="4076700"/>
          <p14:tracePt t="39520" x="6300788" y="4010025"/>
          <p14:tracePt t="39521" x="6305550" y="4005263"/>
          <p14:tracePt t="39537" x="6419850" y="3952875"/>
          <p14:tracePt t="39540" x="6443663" y="3943350"/>
          <p14:tracePt t="39540" x="6453188" y="3943350"/>
          <p14:tracePt t="39553" x="6586538" y="3919538"/>
          <p14:tracePt t="39570" x="6757988" y="3914775"/>
          <p14:tracePt t="39589" x="6900863" y="3943350"/>
          <p14:tracePt t="39590" x="6915150" y="3948113"/>
          <p14:tracePt t="39590" x="6924675" y="3948113"/>
          <p14:tracePt t="39605" x="6981825" y="3976688"/>
          <p14:tracePt t="39606" x="6986588" y="3981450"/>
          <p14:tracePt t="39620" x="6996113" y="3995738"/>
          <p14:tracePt t="39621" x="0" y="0"/>
        </p14:tracePtLst>
        <p14:tracePtLst>
          <p14:tracePt t="42219" x="1566863" y="4157663"/>
          <p14:tracePt t="42220" x="1562100" y="4152900"/>
          <p14:tracePt t="42225" x="1552575" y="4133850"/>
          <p14:tracePt t="42242" x="1509713" y="4029075"/>
          <p14:tracePt t="42243" x="1509713" y="4019550"/>
          <p14:tracePt t="42244" x="1504950" y="4014788"/>
          <p14:tracePt t="42244" x="1504950" y="4005263"/>
          <p14:tracePt t="42259" x="1462088" y="3914775"/>
          <p14:tracePt t="42260" x="1457325" y="3905250"/>
          <p14:tracePt t="42260" x="1457325" y="3900488"/>
          <p14:tracePt t="42276" x="1404938" y="3762375"/>
          <p14:tracePt t="42292" x="1362075" y="3581400"/>
          <p14:tracePt t="42294" x="1357313" y="3552825"/>
          <p14:tracePt t="42294" x="1352550" y="3538538"/>
          <p14:tracePt t="42308" x="1319213" y="3338513"/>
          <p14:tracePt t="42325" x="1290638" y="3086100"/>
          <p14:tracePt t="42327" x="1290638" y="3071813"/>
          <p14:tracePt t="42342" x="1281113" y="2824163"/>
          <p14:tracePt t="42344" x="1281113" y="2790825"/>
          <p14:tracePt t="42344" x="1281113" y="2771775"/>
          <p14:tracePt t="42359" x="1281113" y="2505075"/>
          <p14:tracePt t="42361" x="1285875" y="2452688"/>
          <p14:tracePt t="42375" x="1304925" y="2176463"/>
          <p14:tracePt t="42393" x="1333500" y="1862138"/>
          <p14:tracePt t="42394" x="1338263" y="1828800"/>
          <p14:tracePt t="42409" x="1362075" y="1619250"/>
          <p14:tracePt t="42425" x="1404938" y="1409700"/>
          <p14:tracePt t="42427" x="1409700" y="1400175"/>
          <p14:tracePt t="42428" x="1414463" y="1385888"/>
          <p14:tracePt t="42428" x="1419225" y="1376363"/>
          <p14:tracePt t="42429" x="1423988" y="1366838"/>
          <p14:tracePt t="42442" x="1481138" y="1257300"/>
          <p14:tracePt t="42459" x="1552575" y="1190625"/>
          <p14:tracePt t="42461" x="1562100" y="1181100"/>
          <p14:tracePt t="42461" x="1566863" y="1181100"/>
          <p14:tracePt t="42475" x="1624013" y="1152525"/>
          <p14:tracePt t="42492" x="1700213" y="1114425"/>
          <p14:tracePt t="42495" x="1709738" y="1109663"/>
          <p14:tracePt t="42495" x="1714500" y="1104900"/>
          <p14:tracePt t="42511" x="1800225" y="1052513"/>
          <p14:tracePt t="42526" x="1890713" y="976313"/>
          <p14:tracePt t="42527" x="1900238" y="971550"/>
          <p14:tracePt t="42528" x="1905000" y="966788"/>
          <p14:tracePt t="42542" x="1957388" y="919163"/>
          <p14:tracePt t="42560" x="1990725" y="895350"/>
          <p14:tracePt t="42576" x="2000250" y="890588"/>
          <p14:tracePt t="42592" x="2005013" y="890588"/>
          <p14:tracePt t="42748" x="2005013" y="900113"/>
          <p14:tracePt t="42749" x="2005013" y="904875"/>
          <p14:tracePt t="42759" x="2000250" y="933450"/>
          <p14:tracePt t="42777" x="1995488" y="981075"/>
          <p14:tracePt t="42778" x="1995488" y="985838"/>
          <p14:tracePt t="42779" x="1995488" y="990600"/>
          <p14:tracePt t="42793" x="1990725" y="1019175"/>
          <p14:tracePt t="42810" x="1985963" y="1042988"/>
          <p14:tracePt t="42826" x="1981200" y="1066800"/>
          <p14:tracePt t="42828" x="1976438" y="1076325"/>
          <p14:tracePt t="42843" x="1952625" y="1114425"/>
          <p14:tracePt t="42860" x="1905000" y="1176338"/>
          <p14:tracePt t="42861" x="1895475" y="1185863"/>
          <p14:tracePt t="42862" x="1890713" y="1190625"/>
          <p14:tracePt t="42877" x="1838325" y="1247775"/>
          <p14:tracePt t="42894" x="1757363" y="1314450"/>
          <p14:tracePt t="42895" x="1752600" y="1314450"/>
          <p14:tracePt t="42896" x="1747838" y="1319213"/>
          <p14:tracePt t="42896" x="1743075" y="1319213"/>
          <p14:tracePt t="42910" x="1671638" y="1362075"/>
          <p14:tracePt t="42926" x="1590675" y="1414463"/>
          <p14:tracePt t="42928" x="1581150" y="1419225"/>
          <p14:tracePt t="42929" x="1576388" y="1419225"/>
          <p14:tracePt t="42943" x="1514475" y="1457325"/>
          <p14:tracePt t="42960" x="1462088" y="1485900"/>
          <p14:tracePt t="42962" x="1457325" y="1485900"/>
          <p14:tracePt t="42977" x="1443038" y="1490663"/>
          <p14:tracePt t="43028" x="1443038" y="1481138"/>
          <p14:tracePt t="43044" x="1452563" y="1433513"/>
          <p14:tracePt t="43045" x="1452563" y="1428750"/>
          <p14:tracePt t="43060" x="1481138" y="1390650"/>
          <p14:tracePt t="43077" x="1533525" y="1362075"/>
          <p14:tracePt t="43078" x="1538288" y="1362075"/>
          <p14:tracePt t="43093" x="1581150" y="1362075"/>
          <p14:tracePt t="43110" x="1628775" y="1395413"/>
          <p14:tracePt t="43111" x="1633538" y="1400175"/>
          <p14:tracePt t="43127" x="1662113" y="1443038"/>
          <p14:tracePt t="43129" x="1666875" y="1452563"/>
          <p14:tracePt t="43143" x="1695450" y="1519238"/>
          <p14:tracePt t="43144" x="1700213" y="1524000"/>
          <p14:tracePt t="43160" x="1719263" y="1609725"/>
          <p14:tracePt t="43177" x="1714500" y="1695450"/>
          <p14:tracePt t="43178" x="1709738" y="1700213"/>
          <p14:tracePt t="43178" x="1709738" y="1709738"/>
          <p14:tracePt t="43194" x="1662113" y="1771650"/>
          <p14:tracePt t="43210" x="1590675" y="1804988"/>
          <p14:tracePt t="43211" x="1585913" y="1804988"/>
          <p14:tracePt t="43212" x="1581150" y="1804988"/>
          <p14:tracePt t="43227" x="1533525" y="1809750"/>
          <p14:tracePt t="43243" x="1490663" y="1776413"/>
          <p14:tracePt t="43244" x="1485900" y="1776413"/>
          <p14:tracePt t="43246" x="1481138" y="1766888"/>
          <p14:tracePt t="43260" x="1457325" y="1676400"/>
          <p14:tracePt t="43277" x="1443038" y="1509713"/>
          <p14:tracePt t="43278" x="1443038" y="1500188"/>
          <p14:tracePt t="43294" x="1452563" y="1314450"/>
          <p14:tracePt t="43310" x="1514475" y="1162050"/>
          <p14:tracePt t="43311" x="1514475" y="1152525"/>
          <p14:tracePt t="43327" x="1600200" y="1066800"/>
          <p14:tracePt t="43344" x="1681163" y="1033463"/>
          <p14:tracePt t="43345" x="1685925" y="1033463"/>
          <p14:tracePt t="43360" x="1714500" y="1028700"/>
          <p14:tracePt t="43377" x="1728788" y="1062038"/>
          <p14:tracePt t="43394" x="1766888" y="1162050"/>
          <p14:tracePt t="43410" x="1833563" y="1309688"/>
          <p14:tracePt t="43411" x="1838325" y="1319213"/>
          <p14:tracePt t="43412" x="1843088" y="1328738"/>
          <p14:tracePt t="43427" x="1885950" y="1462088"/>
          <p14:tracePt t="43444" x="1909763" y="1566863"/>
          <p14:tracePt t="43446" x="1909763" y="1576388"/>
          <p14:tracePt t="43446" x="1909763" y="1581150"/>
          <p14:tracePt t="43461" x="1900238" y="1619250"/>
          <p14:tracePt t="43478" x="1862138" y="1619250"/>
          <p14:tracePt t="43479" x="1862138" y="1614488"/>
          <p14:tracePt t="43494" x="1819275" y="1576388"/>
          <p14:tracePt t="43511" x="1738313" y="1485900"/>
          <p14:tracePt t="43512" x="1724025" y="1471613"/>
          <p14:tracePt t="43513" x="1719263" y="1466850"/>
          <p14:tracePt t="43527" x="1619250" y="1366838"/>
          <p14:tracePt t="43544" x="1495425" y="1252538"/>
          <p14:tracePt t="43545" x="1476375" y="1238250"/>
          <p14:tracePt t="43546" x="1471613" y="1228725"/>
          <p14:tracePt t="43561" x="1390650" y="1143000"/>
          <p14:tracePt t="43577" x="1357313" y="1071563"/>
          <p14:tracePt t="43578" x="1352550" y="1066800"/>
          <p14:tracePt t="43579" x="1352550" y="1062038"/>
          <p14:tracePt t="43594" x="1357313" y="1009650"/>
          <p14:tracePt t="43611" x="1385888" y="971550"/>
          <p14:tracePt t="43612" x="1390650" y="966788"/>
          <p14:tracePt t="43627" x="1443038" y="952500"/>
          <p14:tracePt t="43644" x="1538288" y="942975"/>
          <p14:tracePt t="43646" x="1547813" y="942975"/>
          <p14:tracePt t="43646" x="1552575" y="942975"/>
          <p14:tracePt t="43647" x="1562100" y="942975"/>
          <p14:tracePt t="43661" x="1685925" y="971550"/>
          <p14:tracePt t="43678" x="1881188" y="1038225"/>
          <p14:tracePt t="43679" x="1905000" y="1047750"/>
          <p14:tracePt t="43680" x="1914525" y="1047750"/>
          <p14:tracePt t="43694" x="2038350" y="1119188"/>
          <p14:tracePt t="43713" x="2124075" y="1204913"/>
          <p14:tracePt t="43728" x="2133600" y="1271588"/>
          <p14:tracePt t="43729" x="2133600" y="1281113"/>
          <p14:tracePt t="43746" x="2100263" y="1352550"/>
          <p14:tracePt t="43747" x="2095500" y="1357313"/>
          <p14:tracePt t="43747" x="2095500" y="1362075"/>
          <p14:tracePt t="43761" x="2033588" y="1414463"/>
          <p14:tracePt t="43778" x="1933575" y="1447800"/>
          <p14:tracePt t="43779" x="1924050" y="1447800"/>
          <p14:tracePt t="43779" x="1914525" y="1447800"/>
          <p14:tracePt t="43795" x="1776413" y="1433513"/>
          <p14:tracePt t="43811" x="1614488" y="1381125"/>
          <p14:tracePt t="43812" x="1609725" y="1376363"/>
          <p14:tracePt t="43813" x="1600200" y="1371600"/>
          <p14:tracePt t="43814" x="1590675" y="1366838"/>
          <p14:tracePt t="43828" x="1500188" y="1304925"/>
          <p14:tracePt t="43845" x="1428750" y="1233488"/>
          <p14:tracePt t="43845" x="1423988" y="1228725"/>
          <p14:tracePt t="43846" x="1423988" y="1223963"/>
          <p14:tracePt t="43847" x="1423988" y="1219200"/>
          <p14:tracePt t="43861" x="1404938" y="1157288"/>
          <p14:tracePt t="43878" x="1414463" y="1081088"/>
          <p14:tracePt t="43880" x="1414463" y="1071563"/>
          <p14:tracePt t="43881" x="1419225" y="1066800"/>
          <p14:tracePt t="43895" x="1462088" y="1014413"/>
          <p14:tracePt t="43911" x="1562100" y="957263"/>
          <p14:tracePt t="43913" x="1566863" y="952500"/>
          <p14:tracePt t="43913" x="1576388" y="952500"/>
          <p14:tracePt t="43915" x="1585913" y="947738"/>
          <p14:tracePt t="43929" x="1695450" y="923925"/>
          <p14:tracePt t="43945" x="1795463" y="919163"/>
          <p14:tracePt t="43946" x="1804988" y="919163"/>
          <p14:tracePt t="43947" x="1814513" y="919163"/>
          <p14:tracePt t="43962" x="1862138" y="919163"/>
          <p14:tracePt t="43979" x="1895475" y="947738"/>
          <p14:tracePt t="43980" x="1895475" y="952500"/>
          <p14:tracePt t="43995" x="1933575" y="1004888"/>
          <p14:tracePt t="44013" x="1981200" y="1095375"/>
          <p14:tracePt t="44014" x="1981200" y="1100138"/>
          <p14:tracePt t="44014" x="1985963" y="1104900"/>
          <p14:tracePt t="44028" x="2005013" y="1185863"/>
          <p14:tracePt t="44045" x="2014538" y="1271588"/>
          <p14:tracePt t="44047" x="2014538" y="1285875"/>
          <p14:tracePt t="44047" x="2014538" y="1290638"/>
          <p14:tracePt t="44062" x="1995488" y="1357313"/>
          <p14:tracePt t="44079" x="1933575" y="1428750"/>
          <p14:tracePt t="44081" x="1924050" y="1433513"/>
          <p14:tracePt t="44082" x="1919288" y="1438275"/>
          <p14:tracePt t="44095" x="1862138" y="1471613"/>
          <p14:tracePt t="44112" x="1766888" y="1481138"/>
          <p14:tracePt t="44113" x="1757363" y="1481138"/>
          <p14:tracePt t="44114" x="1752600" y="1481138"/>
          <p14:tracePt t="44128" x="1647825" y="1452563"/>
          <p14:tracePt t="44146" x="1514475" y="1381125"/>
          <p14:tracePt t="44147" x="1495425" y="1371600"/>
          <p14:tracePt t="44162" x="1385888" y="1290638"/>
          <p14:tracePt t="44179" x="1290638" y="1195388"/>
          <p14:tracePt t="44180" x="1285875" y="1181100"/>
          <p14:tracePt t="44196" x="1257300" y="1109663"/>
          <p14:tracePt t="44212" x="1257300" y="1047750"/>
          <p14:tracePt t="44214" x="1262063" y="1042988"/>
          <p14:tracePt t="44214" x="1262063" y="1038225"/>
          <p14:tracePt t="44229" x="1309688" y="1000125"/>
          <p14:tracePt t="44230" x="1314450" y="995363"/>
          <p14:tracePt t="44230" x="1319213" y="995363"/>
          <p14:tracePt t="44231" x="1323975" y="990600"/>
          <p14:tracePt t="44245" x="1395413" y="966788"/>
          <p14:tracePt t="44262" x="1500188" y="957263"/>
          <p14:tracePt t="44279" x="1657350" y="981075"/>
          <p14:tracePt t="44281" x="1676400" y="990600"/>
          <p14:tracePt t="44281" x="1685925" y="990600"/>
          <p14:tracePt t="44295" x="1852613" y="1071563"/>
          <p14:tracePt t="44313" x="2052638" y="1219200"/>
          <p14:tracePt t="44315" x="2071688" y="1238250"/>
          <p14:tracePt t="44315" x="2081213" y="1243013"/>
          <p14:tracePt t="44329" x="2176463" y="1357313"/>
          <p14:tracePt t="44345" x="2219325" y="1471613"/>
          <p14:tracePt t="44346" x="2219325" y="1476375"/>
          <p14:tracePt t="44347" x="2224088" y="1481138"/>
          <p14:tracePt t="44364" x="2214563" y="1543050"/>
          <p14:tracePt t="44365" x="2209800" y="1552575"/>
          <p14:tracePt t="44379" x="2166938" y="1576388"/>
          <p14:tracePt t="44398" x="2057400" y="1585913"/>
          <p14:tracePt t="44398" x="2047875" y="1585913"/>
          <p14:tracePt t="44399" x="2038350" y="1585913"/>
          <p14:tracePt t="44412" x="1876425" y="1547813"/>
          <p14:tracePt t="44430" x="1581150" y="1447800"/>
          <p14:tracePt t="44431" x="1566863" y="1438275"/>
          <p14:tracePt t="44446" x="1338263" y="1347788"/>
          <p14:tracePt t="44464" x="1114425" y="1243013"/>
          <p14:tracePt t="44464" x="1104900" y="1238250"/>
          <p14:tracePt t="44480" x="1004888" y="1185863"/>
          <p14:tracePt t="44496" x="995363" y="1166813"/>
          <p14:tracePt t="44513" x="1023938" y="1152525"/>
          <p14:tracePt t="44529" x="1095375" y="1147763"/>
          <p14:tracePt t="44530" x="1100138" y="1147763"/>
          <p14:tracePt t="44546" x="1195388" y="1162050"/>
          <p14:tracePt t="44562" x="1343025" y="1209675"/>
          <p14:tracePt t="44564" x="1352550" y="1214438"/>
          <p14:tracePt t="44564" x="1362075" y="1219200"/>
          <p14:tracePt t="44579" x="1509713" y="1281113"/>
          <p14:tracePt t="44596" x="1604963" y="1333500"/>
          <p14:tracePt t="44597" x="1614488" y="1338263"/>
          <p14:tracePt t="44613" x="1643063" y="1362075"/>
          <p14:tracePt t="44629" x="1662113" y="1381125"/>
          <p14:tracePt t="44630" x="1662113" y="1385888"/>
          <p14:tracePt t="44650" x="1662113" y="1390650"/>
          <p14:tracePt t="44705" x="1657350" y="1390650"/>
          <p14:tracePt t="44707" x="1657350" y="1395413"/>
          <p14:tracePt t="44713" x="1647825" y="1395413"/>
          <p14:tracePt t="44729" x="1619250" y="1404938"/>
          <p14:tracePt t="44747" x="1609725" y="1409700"/>
          <p14:tracePt t="45089" x="1614488" y="1409700"/>
          <p14:tracePt t="45093" x="1619250" y="1414463"/>
          <p14:tracePt t="45099" x="1624013" y="1414463"/>
          <p14:tracePt t="45114" x="1633538" y="1419225"/>
          <p14:tracePt t="45130" x="1638300" y="1423988"/>
          <p14:tracePt t="45147" x="1643063" y="1423988"/>
          <p14:tracePt t="45185" x="1647825" y="1423988"/>
          <p14:tracePt t="45198" x="1647825" y="1428750"/>
          <p14:tracePt t="45225" x="1652588" y="1428750"/>
          <p14:tracePt t="45266" x="1652588" y="1433513"/>
          <p14:tracePt t="45309" x="1657350" y="1438275"/>
          <p14:tracePt t="45330" x="1662113" y="1438275"/>
          <p14:tracePt t="45342" x="1662113" y="1443038"/>
          <p14:tracePt t="45348" x="1666875" y="1443038"/>
          <p14:tracePt t="45364" x="1666875" y="1447800"/>
          <p14:tracePt t="45381" x="1671638" y="1452563"/>
          <p14:tracePt t="45397" x="1681163" y="1452563"/>
          <p14:tracePt t="45400" x="1681163" y="1457325"/>
          <p14:tracePt t="45418" x="1681163" y="1462088"/>
          <p14:tracePt t="45454" x="1685925" y="1462088"/>
          <p14:tracePt t="45464" x="1690688" y="1462088"/>
          <p14:tracePt t="45465" x="1695450" y="1466850"/>
          <p14:tracePt t="45481" x="1700213" y="1471613"/>
          <p14:tracePt t="45498" x="1709738" y="1476375"/>
          <p14:tracePt t="45514" x="1714500" y="1481138"/>
          <p14:tracePt t="45515" x="0" y="0"/>
        </p14:tracePtLst>
        <p14:tracePtLst>
          <p14:tracePt t="48975" x="1590675" y="1176338"/>
          <p14:tracePt t="48978" x="1585913" y="1176338"/>
          <p14:tracePt t="48987" x="1581150" y="1171575"/>
          <p14:tracePt t="49005" x="1566863" y="1166813"/>
          <p14:tracePt t="49021" x="1557338" y="1162050"/>
          <p14:tracePt t="49038" x="1547813" y="1147763"/>
          <p14:tracePt t="49054" x="1547813" y="1138238"/>
          <p14:tracePt t="49071" x="1552575" y="1133475"/>
          <p14:tracePt t="49088" x="1571625" y="1119188"/>
          <p14:tracePt t="49104" x="1595438" y="1109663"/>
          <p14:tracePt t="49121" x="1619250" y="1104900"/>
          <p14:tracePt t="49138" x="1647825" y="1095375"/>
          <p14:tracePt t="49154" x="1676400" y="1090613"/>
          <p14:tracePt t="49171" x="1690688" y="1090613"/>
          <p14:tracePt t="49187" x="1704975" y="1095375"/>
          <p14:tracePt t="49204" x="1719263" y="1104900"/>
          <p14:tracePt t="49221" x="1733550" y="1119188"/>
          <p14:tracePt t="49238" x="1738313" y="1133475"/>
          <p14:tracePt t="49239" x="1738313" y="1138238"/>
          <p14:tracePt t="49240" x="1743075" y="1138238"/>
          <p14:tracePt t="49254" x="1743075" y="1152525"/>
          <p14:tracePt t="49272" x="1738313" y="1171575"/>
          <p14:tracePt t="49288" x="1724025" y="1181100"/>
          <p14:tracePt t="49305" x="1700213" y="1190625"/>
          <p14:tracePt t="49323" x="1657350" y="1200150"/>
          <p14:tracePt t="49338" x="1619250" y="1200150"/>
          <p14:tracePt t="49355" x="1595438" y="1204913"/>
          <p14:tracePt t="49371" x="1585913" y="1204913"/>
          <p14:tracePt t="49427" x="1581150" y="1200150"/>
          <p14:tracePt t="49430" x="1581150" y="1195388"/>
          <p14:tracePt t="49438" x="1576388" y="1185863"/>
          <p14:tracePt t="49455" x="1571625" y="1157288"/>
          <p14:tracePt t="49456" x="1571625" y="1152525"/>
          <p14:tracePt t="49471" x="1566863" y="1128713"/>
          <p14:tracePt t="49488" x="1566863" y="1114425"/>
          <p14:tracePt t="49505" x="1576388" y="1095375"/>
          <p14:tracePt t="49521" x="1585913" y="1081088"/>
          <p14:tracePt t="49538" x="1595438" y="1076325"/>
          <p14:tracePt t="49541" x="1600200" y="1076325"/>
          <p14:tracePt t="49563" x="1604963" y="1076325"/>
          <p14:tracePt t="49571" x="1609725" y="1071563"/>
          <p14:tracePt t="49588" x="1624013" y="1071563"/>
          <p14:tracePt t="49605" x="1638300" y="1066800"/>
          <p14:tracePt t="49625" x="1643063" y="1066800"/>
          <p14:tracePt t="49668" x="1643063" y="1071563"/>
          <p14:tracePt t="49672" x="1643063" y="1076325"/>
          <p14:tracePt t="49677" x="1647825" y="1076325"/>
          <p14:tracePt t="49689" x="1647825" y="1085850"/>
          <p14:tracePt t="49705" x="1647825" y="1090613"/>
          <p14:tracePt t="49723" x="1647825" y="1095375"/>
          <p14:tracePt t="49739" x="1647825" y="1100138"/>
          <p14:tracePt t="49757" x="1647825" y="1119188"/>
          <p14:tracePt t="49772" x="1638300" y="1138238"/>
          <p14:tracePt t="49789" x="1633538" y="1147763"/>
          <p14:tracePt t="49807" x="1628775" y="1152525"/>
          <p14:tracePt t="49823" x="1619250" y="1152525"/>
          <p14:tracePt t="49839" x="1604963" y="1157288"/>
          <p14:tracePt t="49855" x="1585913" y="1162050"/>
          <p14:tracePt t="49872" x="1581150" y="1162050"/>
          <p14:tracePt t="49897" x="1576388" y="1162050"/>
          <p14:tracePt t="50014" x="1576388" y="1157288"/>
          <p14:tracePt t="50020" x="1576388" y="1152525"/>
          <p14:tracePt t="50024" x="1576388" y="1147763"/>
          <p14:tracePt t="50040" x="1576388" y="1133475"/>
          <p14:tracePt t="50056" x="1571625" y="1104900"/>
          <p14:tracePt t="50057" x="1571625" y="1100138"/>
          <p14:tracePt t="50072" x="1571625" y="1076325"/>
          <p14:tracePt t="50089" x="1581150" y="1047750"/>
          <p14:tracePt t="50106" x="1585913" y="1023938"/>
          <p14:tracePt t="50123" x="1600200" y="1004888"/>
          <p14:tracePt t="50124" x="1604963" y="1004888"/>
          <p14:tracePt t="50139" x="1614488" y="1000125"/>
          <p14:tracePt t="50157" x="1628775" y="995363"/>
          <p14:tracePt t="50173" x="1638300" y="995363"/>
          <p14:tracePt t="50190" x="1647825" y="990600"/>
          <p14:tracePt t="50206" x="1666875" y="990600"/>
          <p14:tracePt t="50223" x="1690688" y="985838"/>
          <p14:tracePt t="50225" x="1695450" y="985838"/>
          <p14:tracePt t="50240" x="1709738" y="985838"/>
          <p14:tracePt t="50256" x="1719263" y="985838"/>
          <p14:tracePt t="50273" x="1728788" y="985838"/>
          <p14:tracePt t="50292" x="1762125" y="995363"/>
          <p14:tracePt t="50293" x="1766888" y="995363"/>
          <p14:tracePt t="50307" x="1790700" y="1004888"/>
          <p14:tracePt t="50323" x="1809750" y="1014413"/>
          <p14:tracePt t="50340" x="1824038" y="1028700"/>
          <p14:tracePt t="50356" x="1843088" y="1042988"/>
          <p14:tracePt t="50373" x="1847850" y="1052513"/>
          <p14:tracePt t="50390" x="1857375" y="1066800"/>
          <p14:tracePt t="50392" x="1862138" y="1071563"/>
          <p14:tracePt t="50407" x="1862138" y="1085850"/>
          <p14:tracePt t="50423" x="1862138" y="1114425"/>
          <p14:tracePt t="50425" x="1862138" y="1119188"/>
          <p14:tracePt t="50440" x="1852613" y="1147763"/>
          <p14:tracePt t="50457" x="1833563" y="1181100"/>
          <p14:tracePt t="50459" x="1828800" y="1185863"/>
          <p14:tracePt t="50473" x="1809750" y="1204913"/>
          <p14:tracePt t="50490" x="1781175" y="1219200"/>
          <p14:tracePt t="50492" x="1776413" y="1223963"/>
          <p14:tracePt t="50493" x="1771650" y="1228725"/>
          <p14:tracePt t="50506" x="1743075" y="1238250"/>
          <p14:tracePt t="50523" x="1714500" y="1243013"/>
          <p14:tracePt t="50540" x="1695450" y="1247775"/>
          <p14:tracePt t="50557" x="1676400" y="1247775"/>
          <p14:tracePt t="50559" x="1671638" y="1247775"/>
          <p14:tracePt t="50573" x="1662113" y="1238250"/>
          <p14:tracePt t="50590" x="1647825" y="1223963"/>
          <p14:tracePt t="50592" x="1647825" y="1219200"/>
          <p14:tracePt t="50607" x="1628775" y="1195388"/>
          <p14:tracePt t="50609" x="1628775" y="1190625"/>
          <p14:tracePt t="50623" x="1614488" y="1162050"/>
          <p14:tracePt t="50640" x="1609725" y="1133475"/>
          <p14:tracePt t="50657" x="1609725" y="1109663"/>
          <p14:tracePt t="50659" x="1609725" y="1104900"/>
          <p14:tracePt t="50673" x="1619250" y="1085850"/>
          <p14:tracePt t="50690" x="1628775" y="1066800"/>
          <p14:tracePt t="50692" x="1633538" y="1066800"/>
          <p14:tracePt t="50707" x="1652588" y="1052513"/>
          <p14:tracePt t="50724" x="1685925" y="1047750"/>
          <p14:tracePt t="50726" x="1690688" y="1042988"/>
          <p14:tracePt t="50740" x="1728788" y="1042988"/>
          <p14:tracePt t="50743" x="1733550" y="1042988"/>
          <p14:tracePt t="50743" x="1738313" y="1042988"/>
          <p14:tracePt t="50757" x="1785938" y="1047750"/>
          <p14:tracePt t="50759" x="1790700" y="1047750"/>
          <p14:tracePt t="50774" x="1828800" y="1057275"/>
          <p14:tracePt t="50790" x="1857375" y="1071563"/>
          <p14:tracePt t="50808" x="1871663" y="1090613"/>
          <p14:tracePt t="50824" x="1885950" y="1114425"/>
          <p14:tracePt t="50825" x="1885950" y="1119188"/>
          <p14:tracePt t="50840" x="1895475" y="1147763"/>
          <p14:tracePt t="50857" x="1895475" y="1185863"/>
          <p14:tracePt t="50859" x="1895475" y="1190625"/>
          <p14:tracePt t="50874" x="1876425" y="1214438"/>
          <p14:tracePt t="50891" x="1838325" y="1233488"/>
          <p14:tracePt t="50893" x="1833563" y="1238250"/>
          <p14:tracePt t="50893" x="1828800" y="1238250"/>
          <p14:tracePt t="50907" x="1790700" y="1252538"/>
          <p14:tracePt t="50924" x="1752600" y="1266825"/>
          <p14:tracePt t="50926" x="1747838" y="1266825"/>
          <p14:tracePt t="50941" x="1719263" y="1271588"/>
          <p14:tracePt t="50957" x="1690688" y="1271588"/>
          <p14:tracePt t="50975" x="1657350" y="1262063"/>
          <p14:tracePt t="50991" x="1614488" y="1243013"/>
          <p14:tracePt t="50993" x="1609725" y="1238250"/>
          <p14:tracePt t="50993" x="1604963" y="1238250"/>
          <p14:tracePt t="51007" x="1571625" y="1219200"/>
          <p14:tracePt t="51025" x="1543050" y="1195388"/>
          <p14:tracePt t="51041" x="1533525" y="1181100"/>
          <p14:tracePt t="51057" x="1524000" y="1147763"/>
          <p14:tracePt t="51060" x="1524000" y="1143000"/>
          <p14:tracePt t="51075" x="1524000" y="1119188"/>
          <p14:tracePt t="51091" x="1543050" y="1095375"/>
          <p14:tracePt t="51093" x="1547813" y="1095375"/>
          <p14:tracePt t="51093" x="1552575" y="1090613"/>
          <p14:tracePt t="51109" x="1595438" y="1076325"/>
          <p14:tracePt t="51124" x="1638300" y="1062038"/>
          <p14:tracePt t="51142" x="1695450" y="1057275"/>
          <p14:tracePt t="51158" x="1743075" y="1057275"/>
          <p14:tracePt t="51176" x="1776413" y="1071563"/>
          <p14:tracePt t="51176" x="1781175" y="1071563"/>
          <p14:tracePt t="51191" x="1795463" y="1085850"/>
          <p14:tracePt t="51209" x="1814513" y="1109663"/>
          <p14:tracePt t="51225" x="1828800" y="1128713"/>
          <p14:tracePt t="51241" x="1833563" y="1147763"/>
          <p14:tracePt t="51258" x="1824038" y="1166813"/>
          <p14:tracePt t="51275" x="1800225" y="1190625"/>
          <p14:tracePt t="51276" x="1795463" y="1190625"/>
          <p14:tracePt t="51291" x="1762125" y="1209675"/>
          <p14:tracePt t="51309" x="1728788" y="1228725"/>
          <p14:tracePt t="51310" x="1724025" y="1228725"/>
          <p14:tracePt t="51325" x="1700213" y="1238250"/>
          <p14:tracePt t="51341" x="1681163" y="1243013"/>
          <p14:tracePt t="51415" x="1676400" y="1243013"/>
          <p14:tracePt t="51417" x="1676400" y="1238250"/>
          <p14:tracePt t="51425" x="1671638" y="1238250"/>
          <p14:tracePt t="51442" x="1666875" y="1223963"/>
          <p14:tracePt t="51443" x="1662113" y="1223963"/>
          <p14:tracePt t="51458" x="1657350" y="1204913"/>
          <p14:tracePt t="51475" x="1657350" y="1181100"/>
          <p14:tracePt t="51492" x="1666875" y="1157288"/>
          <p14:tracePt t="51510" x="1685925" y="1138238"/>
          <p14:tracePt t="51511" x="1690688" y="1133475"/>
          <p14:tracePt t="51525" x="1714500" y="1123950"/>
          <p14:tracePt t="51543" x="1724025" y="1119188"/>
          <p14:tracePt t="51559" x="1728788" y="1119188"/>
          <p14:tracePt t="51600" x="1733550" y="1119188"/>
          <p14:tracePt t="51601" x="1733550" y="1123950"/>
          <p14:tracePt t="51608" x="1738313" y="1128713"/>
          <p14:tracePt t="51625" x="1757363" y="1143000"/>
          <p14:tracePt t="51642" x="1771650" y="1162050"/>
          <p14:tracePt t="51644" x="1776413" y="1166813"/>
          <p14:tracePt t="51659" x="1785938" y="1185863"/>
          <p14:tracePt t="51675" x="1790700" y="1204913"/>
          <p14:tracePt t="51677" x="1790700" y="1209675"/>
          <p14:tracePt t="51693" x="1785938" y="1228725"/>
          <p14:tracePt t="51709" x="1766888" y="1243013"/>
          <p14:tracePt t="51711" x="1762125" y="1247775"/>
          <p14:tracePt t="51725" x="1738313" y="1257300"/>
          <p14:tracePt t="51743" x="1695450" y="1266825"/>
          <p14:tracePt t="51744" x="1690688" y="1266825"/>
          <p14:tracePt t="51761" x="1652588" y="1266825"/>
          <p14:tracePt t="51776" x="1614488" y="1266825"/>
          <p14:tracePt t="51777" x="1609725" y="1266825"/>
          <p14:tracePt t="51792" x="1571625" y="1257300"/>
          <p14:tracePt t="51809" x="1538288" y="1247775"/>
          <p14:tracePt t="51811" x="1533525" y="1243013"/>
          <p14:tracePt t="51826" x="1524000" y="1238250"/>
          <p14:tracePt t="51843" x="1504950" y="1209675"/>
          <p14:tracePt t="51844" x="1504950" y="1204913"/>
          <p14:tracePt t="51859" x="1495425" y="1171575"/>
          <p14:tracePt t="51876" x="1495425" y="1123950"/>
          <p14:tracePt t="51878" x="1495425" y="1119188"/>
          <p14:tracePt t="51892" x="1500188" y="1085850"/>
          <p14:tracePt t="51910" x="1528763" y="1047750"/>
          <p14:tracePt t="51911" x="1528763" y="1042988"/>
          <p14:tracePt t="51926" x="1571625" y="1019175"/>
          <p14:tracePt t="51928" x="1581150" y="1014413"/>
          <p14:tracePt t="51928" x="1585913" y="1014413"/>
          <p14:tracePt t="51942" x="1633538" y="990600"/>
          <p14:tracePt t="51944" x="1638300" y="990600"/>
          <p14:tracePt t="51959" x="1671638" y="976313"/>
          <p14:tracePt t="51976" x="1685925" y="971550"/>
          <p14:tracePt t="52001" x="1690688" y="971550"/>
          <p14:tracePt t="52010" x="1695450" y="985838"/>
          <p14:tracePt t="52027" x="1714500" y="1019175"/>
          <p14:tracePt t="52044" x="1733550" y="1057275"/>
          <p14:tracePt t="52060" x="1738313" y="1081088"/>
          <p14:tracePt t="52077" x="1743075" y="1104900"/>
          <p14:tracePt t="52093" x="1743075" y="1123950"/>
          <p14:tracePt t="52110" x="1738313" y="1147763"/>
          <p14:tracePt t="52112" x="1738313" y="1152525"/>
          <p14:tracePt t="52126" x="1728788" y="1171575"/>
          <p14:tracePt t="52143" x="1719263" y="1185863"/>
          <p14:tracePt t="52145" x="1714500" y="1185863"/>
          <p14:tracePt t="52160" x="1709738" y="1185863"/>
          <p14:tracePt t="52176" x="1704975" y="1190625"/>
          <p14:tracePt t="52197" x="1700213" y="1190625"/>
          <p14:tracePt t="52295" x="1695450" y="1190625"/>
          <p14:tracePt t="52300" x="1690688" y="1190625"/>
          <p14:tracePt t="52318" x="1690688" y="1185863"/>
          <p14:tracePt t="52349" x="1695450" y="1185863"/>
          <p14:tracePt t="52363" x="1700213" y="1190625"/>
          <p14:tracePt t="52367" x="1704975" y="1190625"/>
          <p14:tracePt t="52377" x="1709738" y="1195388"/>
          <p14:tracePt t="52393" x="1714500" y="1195388"/>
          <p14:tracePt t="52394" x="0" y="0"/>
        </p14:tracePtLst>
        <p14:tracePtLst>
          <p14:tracePt t="54894" x="1662113" y="1033463"/>
          <p14:tracePt t="54895" x="1666875" y="1033463"/>
          <p14:tracePt t="54899" x="1671638" y="1033463"/>
          <p14:tracePt t="54915" x="1681163" y="1033463"/>
          <p14:tracePt t="54932" x="1685925" y="1033463"/>
          <p14:tracePt t="54948" x="1690688" y="1033463"/>
          <p14:tracePt t="54965" x="1700213" y="1033463"/>
          <p14:tracePt t="54981" x="1719263" y="1038225"/>
          <p14:tracePt t="54998" x="1728788" y="1042988"/>
          <p14:tracePt t="55015" x="1733550" y="1042988"/>
          <p14:tracePt t="55031" x="1743075" y="1052513"/>
          <p14:tracePt t="55049" x="1757363" y="1071563"/>
          <p14:tracePt t="55065" x="1771650" y="1090613"/>
          <p14:tracePt t="55066" x="1776413" y="1090613"/>
          <p14:tracePt t="55082" x="1785938" y="1104900"/>
          <p14:tracePt t="55098" x="1790700" y="1119188"/>
          <p14:tracePt t="55115" x="1790700" y="1123950"/>
          <p14:tracePt t="55132" x="1790700" y="1138238"/>
          <p14:tracePt t="55134" x="1785938" y="1138238"/>
          <p14:tracePt t="55149" x="1766888" y="1152525"/>
          <p14:tracePt t="55167" x="1728788" y="1166813"/>
          <p14:tracePt t="55168" x="1724025" y="1171575"/>
          <p14:tracePt t="55182" x="1685925" y="1181100"/>
          <p14:tracePt t="55201" x="1628775" y="1190625"/>
          <p14:tracePt t="55201" x="1624013" y="1190625"/>
          <p14:tracePt t="55215" x="1595438" y="1195388"/>
          <p14:tracePt t="55232" x="1562100" y="1195388"/>
          <p14:tracePt t="55234" x="1557338" y="1195388"/>
          <p14:tracePt t="55249" x="1543050" y="1190625"/>
          <p14:tracePt t="55265" x="1528763" y="1181100"/>
          <p14:tracePt t="55282" x="1519238" y="1171575"/>
          <p14:tracePt t="55298" x="1509713" y="1143000"/>
          <p14:tracePt t="55315" x="1504950" y="1114425"/>
          <p14:tracePt t="55332" x="1504950" y="1095375"/>
          <p14:tracePt t="55349" x="1504950" y="1071563"/>
          <p14:tracePt t="55352" x="1504950" y="1066800"/>
          <p14:tracePt t="55365" x="1509713" y="1057275"/>
          <p14:tracePt t="55383" x="1528763" y="1038225"/>
          <p14:tracePt t="55384" x="1533525" y="1038225"/>
          <p14:tracePt t="55399" x="1552575" y="1019175"/>
          <p14:tracePt t="55417" x="1576388" y="1004888"/>
          <p14:tracePt t="55418" x="1581150" y="1004888"/>
          <p14:tracePt t="55432" x="1595438" y="1000125"/>
          <p14:tracePt t="55449" x="1609725" y="995363"/>
          <p14:tracePt t="55465" x="1624013" y="990600"/>
          <p14:tracePt t="55482" x="1633538" y="990600"/>
          <p14:tracePt t="55499" x="1643063" y="990600"/>
          <p14:tracePt t="55532" x="1647825" y="990600"/>
          <p14:tracePt t="55549" x="1657350" y="1004888"/>
          <p14:tracePt t="55566" x="1685925" y="1038225"/>
          <p14:tracePt t="55582" x="1724025" y="1071563"/>
          <p14:tracePt t="55584" x="1728788" y="1076325"/>
          <p14:tracePt t="55599" x="1747838" y="1095375"/>
          <p14:tracePt t="55616" x="1757363" y="1119188"/>
          <p14:tracePt t="55632" x="1766888" y="1143000"/>
          <p14:tracePt t="55633" x="1766888" y="1147763"/>
          <p14:tracePt t="55650" x="1766888" y="1176338"/>
          <p14:tracePt t="55651" x="1771650" y="1181100"/>
          <p14:tracePt t="55651" x="1771650" y="1185863"/>
          <p14:tracePt t="55666" x="1771650" y="1214438"/>
          <p14:tracePt t="55682" x="1757363" y="1243013"/>
          <p14:tracePt t="55684" x="1757363" y="1247775"/>
          <p14:tracePt t="55685" x="1752600" y="1247775"/>
          <p14:tracePt t="55699" x="1724025" y="1262063"/>
          <p14:tracePt t="55716" x="1690688" y="1276350"/>
          <p14:tracePt t="55717" x="1685925" y="1276350"/>
          <p14:tracePt t="55733" x="1657350" y="1285875"/>
          <p14:tracePt t="55735" x="1652588" y="1285875"/>
          <p14:tracePt t="55749" x="1628775" y="1285875"/>
          <p14:tracePt t="55766" x="1600200" y="1281113"/>
          <p14:tracePt t="55783" x="1562100" y="1262063"/>
          <p14:tracePt t="55785" x="1552575" y="1262063"/>
          <p14:tracePt t="55799" x="1514475" y="1243013"/>
          <p14:tracePt t="55816" x="1485900" y="1223963"/>
          <p14:tracePt t="55817" x="1485900" y="1219200"/>
          <p14:tracePt t="55833" x="1471613" y="1200150"/>
          <p14:tracePt t="55849" x="1466850" y="1176338"/>
          <p14:tracePt t="55866" x="1462088" y="1152525"/>
          <p14:tracePt t="55883" x="1462088" y="1123950"/>
          <p14:tracePt t="55901" x="1476375" y="1095375"/>
          <p14:tracePt t="55916" x="1500188" y="1066800"/>
          <p14:tracePt t="55933" x="1533525" y="1042988"/>
          <p14:tracePt t="55950" x="1566863" y="1023938"/>
          <p14:tracePt t="55951" x="1571625" y="1023938"/>
          <p14:tracePt t="55952" x="1576388" y="1023938"/>
          <p14:tracePt t="55967" x="1600200" y="1014413"/>
          <p14:tracePt t="55983" x="1638300" y="1009650"/>
          <p14:tracePt t="55986" x="1643063" y="1009650"/>
          <p14:tracePt t="56000" x="1676400" y="1009650"/>
          <p14:tracePt t="56017" x="1714500" y="1019175"/>
          <p14:tracePt t="56019" x="1719263" y="1019175"/>
          <p14:tracePt t="56019" x="1724025" y="1019175"/>
          <p14:tracePt t="56033" x="1752600" y="1033463"/>
          <p14:tracePt t="56050" x="1781175" y="1062038"/>
          <p14:tracePt t="56052" x="1785938" y="1066800"/>
          <p14:tracePt t="56066" x="1804988" y="1100138"/>
          <p14:tracePt t="56083" x="1828800" y="1147763"/>
          <p14:tracePt t="56085" x="1828800" y="1152525"/>
          <p14:tracePt t="56100" x="1833563" y="1181100"/>
          <p14:tracePt t="56117" x="1828800" y="1204913"/>
          <p14:tracePt t="56119" x="1824038" y="1209675"/>
          <p14:tracePt t="56133" x="1785938" y="1228725"/>
          <p14:tracePt t="56151" x="1733550" y="1243013"/>
          <p14:tracePt t="56152" x="1724025" y="1243013"/>
          <p14:tracePt t="56167" x="1681163" y="1247775"/>
          <p14:tracePt t="56183" x="1638300" y="1238250"/>
          <p14:tracePt t="56186" x="1633538" y="1238250"/>
          <p14:tracePt t="56201" x="1614488" y="1228725"/>
          <p14:tracePt t="56217" x="1590675" y="1204913"/>
          <p14:tracePt t="56218" x="1590675" y="1200150"/>
          <p14:tracePt t="56219" x="1585913" y="1200150"/>
          <p14:tracePt t="56220" x="1585913" y="1195388"/>
          <p14:tracePt t="56233" x="1571625" y="1171575"/>
          <p14:tracePt t="56236" x="1566863" y="1162050"/>
          <p14:tracePt t="56251" x="1552575" y="1123950"/>
          <p14:tracePt t="56252" x="1547813" y="1119188"/>
          <p14:tracePt t="56267" x="1533525" y="1090613"/>
          <p14:tracePt t="56284" x="1528763" y="1052513"/>
          <p14:tracePt t="56300" x="1528763" y="1028700"/>
          <p14:tracePt t="56317" x="1543050" y="1019175"/>
          <p14:tracePt t="56320" x="1547813" y="1014413"/>
          <p14:tracePt t="56334" x="1590675" y="1009650"/>
          <p14:tracePt t="56351" x="1657350" y="1009650"/>
          <p14:tracePt t="56353" x="1671638" y="1009650"/>
          <p14:tracePt t="56354" x="1676400" y="1009650"/>
          <p14:tracePt t="56369" x="1747838" y="1019175"/>
          <p14:tracePt t="56384" x="1819275" y="1038225"/>
          <p14:tracePt t="56386" x="1828800" y="1042988"/>
          <p14:tracePt t="56386" x="1833563" y="1047750"/>
          <p14:tracePt t="56400" x="1866900" y="1071563"/>
          <p14:tracePt t="56417" x="1876425" y="1090613"/>
          <p14:tracePt t="56419" x="1876425" y="1095375"/>
          <p14:tracePt t="56434" x="1881188" y="1123950"/>
          <p14:tracePt t="56451" x="1876425" y="1162050"/>
          <p14:tracePt t="56452" x="1871663" y="1166813"/>
          <p14:tracePt t="56467" x="1843088" y="1190625"/>
          <p14:tracePt t="56484" x="1800225" y="1209675"/>
          <p14:tracePt t="56486" x="1790700" y="1214438"/>
          <p14:tracePt t="56501" x="1743075" y="1223963"/>
          <p14:tracePt t="56517" x="1690688" y="1223963"/>
          <p14:tracePt t="56534" x="1666875" y="1214438"/>
          <p14:tracePt t="56551" x="1657350" y="1204913"/>
          <p14:tracePt t="56553" x="1652588" y="1200150"/>
          <p14:tracePt t="56567" x="1633538" y="1166813"/>
          <p14:tracePt t="56584" x="1614488" y="1128713"/>
          <p14:tracePt t="56587" x="1609725" y="1123950"/>
          <p14:tracePt t="56588" x="1609725" y="1119188"/>
          <p14:tracePt t="56601" x="1600200" y="1090613"/>
          <p14:tracePt t="56619" x="1595438" y="1052513"/>
          <p14:tracePt t="56620" x="1595438" y="1047750"/>
          <p14:tracePt t="56634" x="1600200" y="1023938"/>
          <p14:tracePt t="56651" x="1633538" y="1004888"/>
          <p14:tracePt t="56654" x="1643063" y="1004888"/>
          <p14:tracePt t="56654" x="1643063" y="1000125"/>
          <p14:tracePt t="56668" x="1681163" y="990600"/>
          <p14:tracePt t="56684" x="1714500" y="985838"/>
          <p14:tracePt t="56686" x="1719263" y="985838"/>
          <p14:tracePt t="56701" x="1724025" y="985838"/>
          <p14:tracePt t="56743" x="1728788" y="985838"/>
          <p14:tracePt t="56744" x="1728788" y="990600"/>
          <p14:tracePt t="56752" x="1733550" y="1004888"/>
          <p14:tracePt t="56769" x="1738313" y="1023938"/>
          <p14:tracePt t="56784" x="1743075" y="1038225"/>
          <p14:tracePt t="56801" x="1743075" y="1047750"/>
          <p14:tracePt t="56818" x="1728788" y="1062038"/>
          <p14:tracePt t="56835" x="1709738" y="1071563"/>
          <p14:tracePt t="56836" x="1704975" y="1071563"/>
          <p14:tracePt t="56851" x="1700213" y="1076325"/>
          <p14:tracePt t="56868" x="1695450" y="1076325"/>
          <p14:tracePt t="57093" x="0" y="0"/>
        </p14:tracePtLst>
        <p14:tracePtLst>
          <p14:tracePt t="63341" x="1619250" y="1138238"/>
          <p14:tracePt t="63354" x="1614488" y="1138238"/>
          <p14:tracePt t="63356" x="1614488" y="1133475"/>
          <p14:tracePt t="63363" x="1609725" y="1128713"/>
          <p14:tracePt t="63380" x="1600200" y="1109663"/>
          <p14:tracePt t="63381" x="1600200" y="1104900"/>
          <p14:tracePt t="63382" x="1595438" y="1104900"/>
          <p14:tracePt t="63396" x="1590675" y="1081088"/>
          <p14:tracePt t="63413" x="1585913" y="1052513"/>
          <p14:tracePt t="63415" x="1581150" y="1052513"/>
          <p14:tracePt t="63415" x="1581150" y="1047750"/>
          <p14:tracePt t="63431" x="1581150" y="1028700"/>
          <p14:tracePt t="63447" x="1576388" y="1009650"/>
          <p14:tracePt t="63448" x="1576388" y="1004888"/>
          <p14:tracePt t="63463" x="1581150" y="976313"/>
          <p14:tracePt t="63480" x="1590675" y="942975"/>
          <p14:tracePt t="63496" x="1604963" y="904875"/>
          <p14:tracePt t="63513" x="1619250" y="866775"/>
          <p14:tracePt t="63530" x="1628775" y="847725"/>
          <p14:tracePt t="63547" x="1643063" y="833438"/>
          <p14:tracePt t="63563" x="1652588" y="823913"/>
          <p14:tracePt t="63580" x="1671638" y="819150"/>
          <p14:tracePt t="63581" x="1676400" y="819150"/>
          <p14:tracePt t="63597" x="1695450" y="814388"/>
          <p14:tracePt t="63613" x="1724025" y="814388"/>
          <p14:tracePt t="63615" x="1728788" y="814388"/>
          <p14:tracePt t="63616" x="1733550" y="814388"/>
          <p14:tracePt t="63630" x="1762125" y="828675"/>
          <p14:tracePt t="63647" x="1804988" y="852488"/>
          <p14:tracePt t="63648" x="1809750" y="862013"/>
          <p14:tracePt t="63663" x="1857375" y="904875"/>
          <p14:tracePt t="63681" x="1924050" y="966788"/>
          <p14:tracePt t="63682" x="1928813" y="971550"/>
          <p14:tracePt t="63697" x="1976438" y="1019175"/>
          <p14:tracePt t="63714" x="1995488" y="1057275"/>
          <p14:tracePt t="63715" x="1995488" y="1062038"/>
          <p14:tracePt t="63730" x="2000250" y="1095375"/>
          <p14:tracePt t="63747" x="2005013" y="1123950"/>
          <p14:tracePt t="63749" x="2005013" y="1128713"/>
          <p14:tracePt t="63764" x="1995488" y="1157288"/>
          <p14:tracePt t="63780" x="1966913" y="1185863"/>
          <p14:tracePt t="63782" x="1957388" y="1190625"/>
          <p14:tracePt t="63797" x="1914525" y="1209675"/>
          <p14:tracePt t="63814" x="1862138" y="1223963"/>
          <p14:tracePt t="63816" x="1857375" y="1223963"/>
          <p14:tracePt t="63816" x="1852613" y="1223963"/>
          <p14:tracePt t="63830" x="1819275" y="1228725"/>
          <p14:tracePt t="63847" x="1795463" y="1228725"/>
          <p14:tracePt t="63850" x="1790700" y="1223963"/>
          <p14:tracePt t="63864" x="1771650" y="1219200"/>
          <p14:tracePt t="63881" x="1747838" y="1209675"/>
          <p14:tracePt t="63883" x="1743075" y="1204913"/>
          <p14:tracePt t="63897" x="1728788" y="1195388"/>
          <p14:tracePt t="63914" x="1704975" y="1181100"/>
          <p14:tracePt t="63917" x="1695450" y="1176338"/>
          <p14:tracePt t="63917" x="1695450" y="1171575"/>
          <p14:tracePt t="63931" x="1662113" y="1143000"/>
          <p14:tracePt t="63947" x="1604963" y="1100138"/>
          <p14:tracePt t="63949" x="1600200" y="1090613"/>
          <p14:tracePt t="63950" x="1595438" y="1090613"/>
          <p14:tracePt t="63966" x="1547813" y="1047750"/>
          <p14:tracePt t="63981" x="1519238" y="1023938"/>
          <p14:tracePt t="63983" x="1514475" y="1019175"/>
          <p14:tracePt t="63983" x="1509713" y="1019175"/>
          <p14:tracePt t="63997" x="1495425" y="1004888"/>
          <p14:tracePt t="64015" x="1481138" y="981075"/>
          <p14:tracePt t="64031" x="1466850" y="962025"/>
          <p14:tracePt t="64047" x="1462088" y="938213"/>
          <p14:tracePt t="64050" x="1462088" y="933450"/>
          <p14:tracePt t="64064" x="1462088" y="909638"/>
          <p14:tracePt t="64081" x="1471613" y="881063"/>
          <p14:tracePt t="64098" x="1485900" y="862013"/>
          <p14:tracePt t="64114" x="1504950" y="847725"/>
          <p14:tracePt t="64117" x="1509713" y="847725"/>
          <p14:tracePt t="64117" x="1509713" y="842963"/>
          <p14:tracePt t="64131" x="1533525" y="838200"/>
          <p14:tracePt t="64148" x="1571625" y="838200"/>
          <p14:tracePt t="64150" x="1581150" y="838200"/>
          <p14:tracePt t="64165" x="1614488" y="838200"/>
          <p14:tracePt t="64181" x="1638300" y="847725"/>
          <p14:tracePt t="64198" x="1666875" y="866775"/>
          <p14:tracePt t="64215" x="1700213" y="904875"/>
          <p14:tracePt t="64217" x="1700213" y="909638"/>
          <p14:tracePt t="64231" x="1714500" y="928688"/>
          <p14:tracePt t="64248" x="1724025" y="952500"/>
          <p14:tracePt t="64249" x="1724025" y="957263"/>
          <p14:tracePt t="64265" x="1724025" y="981075"/>
          <p14:tracePt t="64281" x="1719263" y="1000125"/>
          <p14:tracePt t="64298" x="1709738" y="1014413"/>
          <p14:tracePt t="64315" x="1685925" y="1023938"/>
          <p14:tracePt t="64317" x="1681163" y="1023938"/>
          <p14:tracePt t="64331" x="1643063" y="1033463"/>
          <p14:tracePt t="64348" x="1595438" y="1042988"/>
          <p14:tracePt t="64350" x="1590675" y="1042988"/>
          <p14:tracePt t="64365" x="1557338" y="1042988"/>
          <p14:tracePt t="64381" x="1538288" y="1042988"/>
          <p14:tracePt t="64398" x="1528763" y="1042988"/>
          <p14:tracePt t="64416" x="1514475" y="1028700"/>
          <p14:tracePt t="64418" x="1514475" y="1023938"/>
          <p14:tracePt t="64418" x="1509713" y="1023938"/>
          <p14:tracePt t="64431" x="1500188" y="1009650"/>
          <p14:tracePt t="64449" x="1485900" y="981075"/>
          <p14:tracePt t="64450" x="1485900" y="976313"/>
          <p14:tracePt t="64465" x="1476375" y="952500"/>
          <p14:tracePt t="64482" x="1466850" y="919163"/>
          <p14:tracePt t="64483" x="1466850" y="914400"/>
          <p14:tracePt t="64498" x="1466850" y="876300"/>
          <p14:tracePt t="64515" x="1471613" y="828675"/>
          <p14:tracePt t="64517" x="1471613" y="823913"/>
          <p14:tracePt t="64532" x="1485900" y="795338"/>
          <p14:tracePt t="64548" x="1504950" y="771525"/>
          <p14:tracePt t="64549" x="1509713" y="771525"/>
          <p14:tracePt t="64565" x="1538288" y="762000"/>
          <p14:tracePt t="64582" x="1581150" y="757238"/>
          <p14:tracePt t="64600" x="1609725" y="757238"/>
          <p14:tracePt t="64615" x="1638300" y="762000"/>
          <p14:tracePt t="64634" x="1662113" y="781050"/>
          <p14:tracePt t="64635" x="1662113" y="785813"/>
          <p14:tracePt t="64649" x="1681163" y="804863"/>
          <p14:tracePt t="64667" x="1704975" y="857250"/>
          <p14:tracePt t="64667" x="1709738" y="862013"/>
          <p14:tracePt t="64683" x="1743075" y="928688"/>
          <p14:tracePt t="64699" x="1776413" y="990600"/>
          <p14:tracePt t="64715" x="1790700" y="1019175"/>
          <p14:tracePt t="64733" x="1790700" y="1033463"/>
          <p14:tracePt t="64749" x="1776413" y="1052513"/>
          <p14:tracePt t="64765" x="1738313" y="1062038"/>
          <p14:tracePt t="64767" x="1733550" y="1062038"/>
          <p14:tracePt t="64782" x="1709738" y="1062038"/>
          <p14:tracePt t="64799" x="1685925" y="1062038"/>
          <p14:tracePt t="64816" x="1662113" y="1047750"/>
          <p14:tracePt t="64832" x="1643063" y="1028700"/>
          <p14:tracePt t="64849" x="1628775" y="1009650"/>
          <p14:tracePt t="64866" x="1619250" y="995363"/>
          <p14:tracePt t="64868" x="1619250" y="990600"/>
          <p14:tracePt t="64883" x="1609725" y="966788"/>
          <p14:tracePt t="64900" x="1604963" y="942975"/>
          <p14:tracePt t="64918" x="1604963" y="928688"/>
          <p14:tracePt t="64933" x="1604963" y="923925"/>
          <p14:tracePt t="65001" x="0" y="0"/>
        </p14:tracePtLst>
        <p14:tracePtLst>
          <p14:tracePt t="66028" x="1676400" y="990600"/>
          <p14:tracePt t="66029" x="1671638" y="990600"/>
          <p14:tracePt t="66034" x="1662113" y="981075"/>
          <p14:tracePt t="66053" x="1633538" y="947738"/>
          <p14:tracePt t="66054" x="1628775" y="942975"/>
          <p14:tracePt t="66068" x="1619250" y="933450"/>
          <p14:tracePt t="66086" x="1619250" y="928688"/>
          <p14:tracePt t="66105" x="1619250" y="923925"/>
          <p14:tracePt t="66119" x="1619250" y="895350"/>
          <p14:tracePt t="66136" x="1652588" y="852488"/>
          <p14:tracePt t="66152" x="1690688" y="819150"/>
          <p14:tracePt t="66168" x="1724025" y="795338"/>
          <p14:tracePt t="66185" x="1743075" y="781050"/>
          <p14:tracePt t="66186" x="1747838" y="781050"/>
          <p14:tracePt t="66209" x="1752600" y="781050"/>
          <p14:tracePt t="66218" x="1757363" y="785813"/>
          <p14:tracePt t="66235" x="1776413" y="819150"/>
          <p14:tracePt t="66251" x="1795463" y="857250"/>
          <p14:tracePt t="66253" x="1795463" y="862013"/>
          <p14:tracePt t="66268" x="1809750" y="909638"/>
          <p14:tracePt t="66285" x="1814513" y="971550"/>
          <p14:tracePt t="66286" x="1814513" y="981075"/>
          <p14:tracePt t="66287" x="1814513" y="985838"/>
          <p14:tracePt t="66302" x="1809750" y="1047750"/>
          <p14:tracePt t="66318" x="1790700" y="1114425"/>
          <p14:tracePt t="66319" x="1785938" y="1119188"/>
          <p14:tracePt t="66335" x="1762125" y="1162050"/>
          <p14:tracePt t="66352" x="1719263" y="1176338"/>
          <p14:tracePt t="66354" x="1714500" y="1176338"/>
          <p14:tracePt t="66354" x="1709738" y="1181100"/>
          <p14:tracePt t="66369" x="1647825" y="1181100"/>
          <p14:tracePt t="66386" x="1576388" y="1176338"/>
          <p14:tracePt t="66387" x="1571625" y="1176338"/>
          <p14:tracePt t="66402" x="1528763" y="1176338"/>
          <p14:tracePt t="66418" x="1500188" y="1176338"/>
          <p14:tracePt t="66435" x="1485900" y="1166813"/>
          <p14:tracePt t="66452" x="1462088" y="1123950"/>
          <p14:tracePt t="66468" x="1447800" y="1076325"/>
          <p14:tracePt t="66485" x="1443038" y="1028700"/>
          <p14:tracePt t="66487" x="1443038" y="1023938"/>
          <p14:tracePt t="66502" x="1443038" y="976313"/>
          <p14:tracePt t="66519" x="1471613" y="919163"/>
          <p14:tracePt t="66520" x="1476375" y="914400"/>
          <p14:tracePt t="66536" x="1514475" y="871538"/>
          <p14:tracePt t="66552" x="1547813" y="852488"/>
          <p14:tracePt t="66554" x="1552575" y="847725"/>
          <p14:tracePt t="66569" x="1585913" y="842963"/>
          <p14:tracePt t="66585" x="1643063" y="847725"/>
          <p14:tracePt t="66588" x="1652588" y="847725"/>
          <p14:tracePt t="66588" x="1652588" y="852488"/>
          <p14:tracePt t="66602" x="1700213" y="862013"/>
          <p14:tracePt t="66620" x="1738313" y="881063"/>
          <p14:tracePt t="66637" x="1762125" y="909638"/>
          <p14:tracePt t="66652" x="1785938" y="952500"/>
          <p14:tracePt t="66654" x="1785938" y="962025"/>
          <p14:tracePt t="66669" x="1800225" y="1004888"/>
          <p14:tracePt t="66686" x="1800225" y="1052513"/>
          <p14:tracePt t="66688" x="1800225" y="1057275"/>
          <p14:tracePt t="66688" x="1800225" y="1062038"/>
          <p14:tracePt t="66702" x="1790700" y="1090613"/>
          <p14:tracePt t="66720" x="1762125" y="1109663"/>
          <p14:tracePt t="66736" x="1724025" y="1119188"/>
          <p14:tracePt t="66738" x="1714500" y="1123950"/>
          <p14:tracePt t="66738" x="1709738" y="1123950"/>
          <p14:tracePt t="66752" x="1662113" y="1123950"/>
          <p14:tracePt t="66754" x="1657350" y="1123950"/>
          <p14:tracePt t="66770" x="1619250" y="1109663"/>
          <p14:tracePt t="66786" x="1595438" y="1104900"/>
          <p14:tracePt t="66803" x="1590675" y="1104900"/>
          <p14:tracePt t="66819" x="1576388" y="1095375"/>
          <p14:tracePt t="66836" x="1566863" y="1071563"/>
          <p14:tracePt t="66853" x="1562100" y="1038225"/>
          <p14:tracePt t="66855" x="1562100" y="1033463"/>
          <p14:tracePt t="66871" x="1562100" y="1009650"/>
          <p14:tracePt t="66888" x="1571625" y="985838"/>
          <p14:tracePt t="66889" x="1576388" y="985838"/>
          <p14:tracePt t="66903" x="1590675" y="971550"/>
          <p14:tracePt t="66919" x="1624013" y="952500"/>
          <p14:tracePt t="66936" x="1652588" y="942975"/>
          <p14:tracePt t="66953" x="1671638" y="942975"/>
          <p14:tracePt t="66969" x="1690688" y="947738"/>
          <p14:tracePt t="66986" x="1700213" y="957263"/>
          <p14:tracePt t="67003" x="1714500" y="971550"/>
          <p14:tracePt t="67019" x="1728788" y="995363"/>
          <p14:tracePt t="67022" x="1733550" y="995363"/>
          <p14:tracePt t="67022" x="1733550" y="1000125"/>
          <p14:tracePt t="67036" x="1743075" y="1014413"/>
          <p14:tracePt t="67053" x="1752600" y="1038225"/>
          <p14:tracePt t="67054" x="1757363" y="1038225"/>
          <p14:tracePt t="67055" x="1757363" y="1042988"/>
          <p14:tracePt t="67070" x="1757363" y="1066800"/>
          <p14:tracePt t="67088" x="1757363" y="1100138"/>
          <p14:tracePt t="67089" x="1757363" y="1104900"/>
          <p14:tracePt t="67105" x="1738313" y="1128713"/>
          <p14:tracePt t="67120" x="1714500" y="1147763"/>
          <p14:tracePt t="67121" x="1709738" y="1147763"/>
          <p14:tracePt t="67122" x="1704975" y="1152525"/>
          <p14:tracePt t="67136" x="1662113" y="1157288"/>
          <p14:tracePt t="67153" x="1609725" y="1152525"/>
          <p14:tracePt t="67155" x="1604963" y="1152525"/>
          <p14:tracePt t="67155" x="1600200" y="1152525"/>
          <p14:tracePt t="67170" x="1576388" y="1147763"/>
          <p14:tracePt t="67186" x="1566863" y="1143000"/>
          <p14:tracePt t="67203" x="1547813" y="1133475"/>
          <p14:tracePt t="67220" x="1528763" y="1100138"/>
          <p14:tracePt t="67222" x="1524000" y="1090613"/>
          <p14:tracePt t="67237" x="1514475" y="1042988"/>
          <p14:tracePt t="67240" x="1509713" y="1033463"/>
          <p14:tracePt t="67240" x="1509713" y="1028700"/>
          <p14:tracePt t="67253" x="1509713" y="985838"/>
          <p14:tracePt t="67271" x="1514475" y="938213"/>
          <p14:tracePt t="67287" x="1533525" y="904875"/>
          <p14:tracePt t="67289" x="1543050" y="900113"/>
          <p14:tracePt t="67291" x="1543050" y="895350"/>
          <p14:tracePt t="67303" x="1562100" y="881063"/>
          <p14:tracePt t="67320" x="1576388" y="871538"/>
          <p14:tracePt t="67322" x="1581150" y="871538"/>
          <p14:tracePt t="67343" x="1585913" y="871538"/>
          <p14:tracePt t="67354" x="1595438" y="885825"/>
          <p14:tracePt t="67372" x="1624013" y="928688"/>
          <p14:tracePt t="67373" x="1624013" y="933450"/>
          <p14:tracePt t="67387" x="1638300" y="966788"/>
          <p14:tracePt t="67405" x="1647825" y="1000125"/>
          <p14:tracePt t="67420" x="1647825" y="1019175"/>
          <p14:tracePt t="67439" x="1633538" y="1042988"/>
          <p14:tracePt t="67454" x="1609725" y="1052513"/>
          <p14:tracePt t="67472" x="1576388" y="1052513"/>
          <p14:tracePt t="67487" x="1552575" y="1047750"/>
          <p14:tracePt t="67505" x="1528763" y="1038225"/>
          <p14:tracePt t="67520" x="1524000" y="1033463"/>
          <p14:tracePt t="67537" x="1509713" y="1019175"/>
          <p14:tracePt t="67539" x="1504950" y="1019175"/>
          <p14:tracePt t="67554" x="1495425" y="985838"/>
          <p14:tracePt t="67555" x="1490663" y="981075"/>
          <p14:tracePt t="67556" x="1490663" y="976313"/>
          <p14:tracePt t="67570" x="1490663" y="938213"/>
          <p14:tracePt t="67572" x="1490663" y="933450"/>
          <p14:tracePt t="67572" x="1490663" y="928688"/>
          <p14:tracePt t="67587" x="1500188" y="904875"/>
          <p14:tracePt t="67604" x="1514475" y="876300"/>
          <p14:tracePt t="67621" x="1528763" y="862013"/>
          <p14:tracePt t="67638" x="1543050" y="862013"/>
          <p14:tracePt t="67654" x="1547813" y="862013"/>
          <p14:tracePt t="67671" x="1557338" y="871538"/>
          <p14:tracePt t="67687" x="1566863" y="890588"/>
          <p14:tracePt t="67704" x="1576388" y="928688"/>
          <p14:tracePt t="67721" x="1581150" y="966788"/>
          <p14:tracePt t="67737" x="1585913" y="1009650"/>
          <p14:tracePt t="67739" x="1585913" y="1014413"/>
          <p14:tracePt t="67754" x="1576388" y="1042988"/>
          <p14:tracePt t="67771" x="1557338" y="1062038"/>
          <p14:tracePt t="67773" x="1557338" y="1066800"/>
          <p14:tracePt t="67773" x="1552575" y="1066800"/>
          <p14:tracePt t="67788" x="1528763" y="1076325"/>
          <p14:tracePt t="67804" x="1509713" y="1076325"/>
          <p14:tracePt t="67806" x="1504950" y="1076325"/>
          <p14:tracePt t="67821" x="1500188" y="1076325"/>
          <p14:tracePt t="67855" x="1495425" y="1052513"/>
          <p14:tracePt t="67871" x="1485900" y="1009650"/>
          <p14:tracePt t="67888" x="1485900" y="971550"/>
          <p14:tracePt t="67905" x="1504950" y="933450"/>
          <p14:tracePt t="67921" x="1533525" y="900113"/>
          <p14:tracePt t="67938" x="1566863" y="876300"/>
          <p14:tracePt t="67940" x="1571625" y="876300"/>
          <p14:tracePt t="67940" x="1571625" y="871538"/>
          <p14:tracePt t="67941" x="1576388" y="871538"/>
          <p14:tracePt t="67955" x="1604963" y="857250"/>
          <p14:tracePt t="67971" x="1643063" y="857250"/>
          <p14:tracePt t="67973" x="1647825" y="857250"/>
          <p14:tracePt t="67974" x="1652588" y="857250"/>
          <p14:tracePt t="67988" x="1685925" y="866775"/>
          <p14:tracePt t="68005" x="1743075" y="890588"/>
          <p14:tracePt t="68006" x="1743075" y="895350"/>
          <p14:tracePt t="68007" x="1747838" y="895350"/>
          <p14:tracePt t="68007" x="1752600" y="895350"/>
          <p14:tracePt t="68008" x="1752600" y="900113"/>
          <p14:tracePt t="68009" x="1757363" y="900113"/>
          <p14:tracePt t="68021" x="1781175" y="914400"/>
          <p14:tracePt t="68038" x="1795463" y="923925"/>
          <p14:tracePt t="68041" x="1800225" y="923925"/>
          <p14:tracePt t="68055" x="1804988" y="938213"/>
          <p14:tracePt t="68072" x="1809750" y="962025"/>
          <p14:tracePt t="68074" x="1809750" y="966788"/>
          <p14:tracePt t="68089" x="1800225" y="990600"/>
          <p14:tracePt t="68105" x="1771650" y="1009650"/>
          <p14:tracePt t="68106" x="1766888" y="1014413"/>
          <p14:tracePt t="68121" x="1724025" y="1023938"/>
          <p14:tracePt t="68138" x="1676400" y="1028700"/>
          <p14:tracePt t="68140" x="1671638" y="1028700"/>
          <p14:tracePt t="68155" x="1643063" y="1028700"/>
          <p14:tracePt t="68172" x="1638300" y="1028700"/>
          <p14:tracePt t="68191" x="1638300" y="1023938"/>
          <p14:tracePt t="68205" x="1624013" y="1000125"/>
          <p14:tracePt t="68207" x="1624013" y="995363"/>
          <p14:tracePt t="68207" x="1619250" y="995363"/>
          <p14:tracePt t="68222" x="1614488" y="976313"/>
          <p14:tracePt t="68239" x="1604963" y="947738"/>
          <p14:tracePt t="68255" x="1600200" y="933450"/>
          <p14:tracePt t="68272" x="1604963" y="914400"/>
          <p14:tracePt t="68274" x="1604963" y="909638"/>
          <p14:tracePt t="68274" x="1609725" y="909638"/>
          <p14:tracePt t="68288" x="1624013" y="895350"/>
          <p14:tracePt t="68307" x="1647825" y="885825"/>
          <p14:tracePt t="68324" x="1662113" y="881063"/>
          <p14:tracePt t="68339" x="1676400" y="881063"/>
          <p14:tracePt t="68340" x="1681163" y="881063"/>
          <p14:tracePt t="68355" x="1695450" y="881063"/>
          <p14:tracePt t="68372" x="1709738" y="881063"/>
          <p14:tracePt t="68373" x="1709738" y="885825"/>
          <p14:tracePt t="68389" x="1728788" y="890588"/>
          <p14:tracePt t="68390" x="1733550" y="890588"/>
          <p14:tracePt t="68405" x="1743075" y="900113"/>
          <p14:tracePt t="68422" x="1747838" y="904875"/>
          <p14:tracePt t="68439" x="1757363" y="919163"/>
          <p14:tracePt t="68440" x="1757363" y="923925"/>
          <p14:tracePt t="68455" x="1766888" y="942975"/>
          <p14:tracePt t="68472" x="1766888" y="971550"/>
          <p14:tracePt t="68489" x="1757363" y="990600"/>
          <p14:tracePt t="68505" x="1738313" y="1014413"/>
          <p14:tracePt t="68508" x="1733550" y="1014413"/>
          <p14:tracePt t="68522" x="1709738" y="1023938"/>
          <p14:tracePt t="68524" x="1704975" y="1023938"/>
          <p14:tracePt t="68525" x="1704975" y="1028700"/>
          <p14:tracePt t="68539" x="1695450" y="1033463"/>
          <p14:tracePt t="68556" x="1681163" y="1033463"/>
          <p14:tracePt t="68572" x="1676400" y="1033463"/>
          <p14:tracePt t="68624" x="1671638" y="1033463"/>
          <p14:tracePt t="68631" x="1671638" y="1028700"/>
          <p14:tracePt t="68639" x="1662113" y="1023938"/>
          <p14:tracePt t="68656" x="1652588" y="1014413"/>
          <p14:tracePt t="68672" x="1647825" y="1004888"/>
          <p14:tracePt t="68675" x="1643063" y="1004888"/>
          <p14:tracePt t="68689" x="1638300" y="990600"/>
          <p14:tracePt t="68706" x="1633538" y="976313"/>
          <p14:tracePt t="68723" x="1628775" y="962025"/>
          <p14:tracePt t="68739" x="1628775" y="947738"/>
          <p14:tracePt t="68756" x="1628775" y="933450"/>
          <p14:tracePt t="68773" x="1633538" y="919163"/>
          <p14:tracePt t="68775" x="1638300" y="919163"/>
          <p14:tracePt t="68789" x="1643063" y="909638"/>
          <p14:tracePt t="68807" x="1652588" y="900113"/>
          <p14:tracePt t="68825" x="1662113" y="890588"/>
          <p14:tracePt t="68839" x="1666875" y="885825"/>
          <p14:tracePt t="68857" x="1671638" y="881063"/>
          <p14:tracePt t="68873" x="1681163" y="876300"/>
          <p14:tracePt t="68890" x="1685925" y="876300"/>
          <p14:tracePt t="68939" x="1690688" y="876300"/>
          <p14:tracePt t="68946" x="1690688" y="881063"/>
          <p14:tracePt t="68956" x="1700213" y="895350"/>
          <p14:tracePt t="68973" x="1704975" y="919163"/>
          <p14:tracePt t="68990" x="1709738" y="947738"/>
          <p14:tracePt t="69006" x="1700213" y="981075"/>
          <p14:tracePt t="69023" x="1681163" y="1009650"/>
          <p14:tracePt t="69040" x="1652588" y="1028700"/>
          <p14:tracePt t="69057" x="1619250" y="1042988"/>
          <p14:tracePt t="69058" x="1614488" y="1047750"/>
          <p14:tracePt t="69073" x="1600200" y="1052513"/>
          <p14:tracePt t="69090" x="1590675" y="1052513"/>
          <p14:tracePt t="69106" x="1576388" y="1047750"/>
          <p14:tracePt t="69123" x="1557338" y="1028700"/>
          <p14:tracePt t="69141" x="1547813" y="1019175"/>
          <p14:tracePt t="69157" x="1543050" y="1009650"/>
          <p14:tracePt t="69158" x="1543050" y="1004888"/>
          <p14:tracePt t="69173" x="1538288" y="976313"/>
          <p14:tracePt t="69190" x="1547813" y="938213"/>
          <p14:tracePt t="69191" x="1547813" y="933450"/>
          <p14:tracePt t="69207" x="1566863" y="885825"/>
          <p14:tracePt t="69223" x="1595438" y="838200"/>
          <p14:tracePt t="69225" x="1595438" y="833438"/>
          <p14:tracePt t="69240" x="1624013" y="800100"/>
          <p14:tracePt t="69242" x="1624013" y="795338"/>
          <p14:tracePt t="69257" x="1647825" y="771525"/>
          <p14:tracePt t="69259" x="1652588" y="771525"/>
          <p14:tracePt t="69259" x="1652588" y="766763"/>
          <p14:tracePt t="69273" x="1671638" y="757238"/>
          <p14:tracePt t="69314" x="1676400" y="757238"/>
          <p14:tracePt t="69324" x="1681163" y="776288"/>
          <p14:tracePt t="69326" x="1685925" y="781050"/>
          <p14:tracePt t="69326" x="1685925" y="785813"/>
          <p14:tracePt t="69340" x="1695450" y="814388"/>
          <p14:tracePt t="69358" x="1704975" y="857250"/>
          <p14:tracePt t="69374" x="1709738" y="895350"/>
          <p14:tracePt t="69390" x="1709738" y="942975"/>
          <p14:tracePt t="69392" x="1704975" y="947738"/>
          <p14:tracePt t="69407" x="1690688" y="981075"/>
          <p14:tracePt t="69424" x="1666875" y="1004888"/>
          <p14:tracePt t="69426" x="1662113" y="1004888"/>
          <p14:tracePt t="69440" x="1628775" y="1009650"/>
          <p14:tracePt t="69457" x="1590675" y="1004888"/>
          <p14:tracePt t="69474" x="1571625" y="995363"/>
          <p14:tracePt t="69491" x="1562100" y="981075"/>
          <p14:tracePt t="69507" x="1552575" y="962025"/>
          <p14:tracePt t="69526" x="1543050" y="942975"/>
          <p14:tracePt t="69527" x="1543050" y="938213"/>
          <p14:tracePt t="69542" x="1538288" y="900113"/>
          <p14:tracePt t="69558" x="1538288" y="866775"/>
          <p14:tracePt t="69574" x="1543050" y="833438"/>
          <p14:tracePt t="69591" x="1562100" y="819150"/>
          <p14:tracePt t="69607" x="1585913" y="809625"/>
          <p14:tracePt t="69624" x="1614488" y="809625"/>
          <p14:tracePt t="69641" x="1643063" y="819150"/>
          <p14:tracePt t="69658" x="1666875" y="828675"/>
          <p14:tracePt t="69660" x="1671638" y="828675"/>
          <p14:tracePt t="69674" x="1685925" y="838200"/>
          <p14:tracePt t="69691" x="1700213" y="852488"/>
          <p14:tracePt t="69693" x="1704975" y="857250"/>
          <p14:tracePt t="69708" x="1709738" y="866775"/>
          <p14:tracePt t="69724" x="1714500" y="881063"/>
          <p14:tracePt t="69741" x="1714500" y="900113"/>
          <p14:tracePt t="69758" x="1704975" y="914400"/>
          <p14:tracePt t="69760" x="1700213" y="914400"/>
          <p14:tracePt t="69774" x="1676400" y="923925"/>
          <p14:tracePt t="69791" x="1638300" y="923925"/>
          <p14:tracePt t="69792" x="1633538" y="923925"/>
          <p14:tracePt t="69808" x="1604963" y="923925"/>
          <p14:tracePt t="69825" x="1595438" y="919163"/>
          <p14:tracePt t="69841" x="1590675" y="919163"/>
          <p14:tracePt t="69865" x="1590675" y="914400"/>
          <p14:tracePt t="69875" x="1590675" y="900113"/>
          <p14:tracePt t="69891" x="1590675" y="876300"/>
          <p14:tracePt t="69893" x="1595438" y="871538"/>
          <p14:tracePt t="69909" x="1624013" y="842963"/>
          <p14:tracePt t="69925" x="1666875" y="814388"/>
          <p14:tracePt t="69927" x="1676400" y="809625"/>
          <p14:tracePt t="69928" x="1676400" y="804863"/>
          <p14:tracePt t="69929" x="1681163" y="804863"/>
          <p14:tracePt t="69941" x="1709738" y="785813"/>
          <p14:tracePt t="69958" x="1733550" y="776288"/>
          <p14:tracePt t="69975" x="1738313" y="776288"/>
          <p14:tracePt t="70005" x="1738313" y="781050"/>
          <p14:tracePt t="70008" x="1738313" y="790575"/>
          <p14:tracePt t="70027" x="1743075" y="828675"/>
          <p14:tracePt t="70043" x="1738313" y="862013"/>
          <p14:tracePt t="70058" x="1728788" y="890588"/>
          <p14:tracePt t="70075" x="1709738" y="914400"/>
          <p14:tracePt t="70077" x="1704975" y="914400"/>
          <p14:tracePt t="70092" x="1690688" y="923925"/>
          <p14:tracePt t="70108" x="1681163" y="928688"/>
          <p14:tracePt t="70195" x="1681163" y="923925"/>
          <p14:tracePt t="70197" x="1685925" y="919163"/>
          <p14:tracePt t="70210" x="1700213" y="909638"/>
          <p14:tracePt t="70225" x="1719263" y="900113"/>
          <p14:tracePt t="70243" x="1743075" y="895350"/>
          <p14:tracePt t="70259" x="1762125" y="895350"/>
          <p14:tracePt t="70277" x="1781175" y="895350"/>
          <p14:tracePt t="70278" x="1781175" y="900113"/>
          <p14:tracePt t="70292" x="1790700" y="904875"/>
          <p14:tracePt t="70325" x="1795463" y="914400"/>
          <p14:tracePt t="70343" x="1800225" y="923925"/>
          <p14:tracePt t="70359" x="1804988" y="933450"/>
          <p14:tracePt t="70375" x="1800225" y="947738"/>
          <p14:tracePt t="70392" x="1781175" y="962025"/>
          <p14:tracePt t="70409" x="1757363" y="971550"/>
          <p14:tracePt t="70426" x="1743075" y="981075"/>
          <p14:tracePt t="70442" x="1733550" y="981075"/>
          <p14:tracePt t="70588" x="1728788" y="981075"/>
          <p14:tracePt t="70592" x="1728788" y="976313"/>
          <p14:tracePt t="70612" x="1728788" y="971550"/>
          <p14:tracePt t="71034" x="1724025" y="971550"/>
          <p14:tracePt t="71041" x="1719263" y="971550"/>
          <p14:tracePt t="71047" x="1714500" y="976313"/>
          <p14:tracePt t="71061" x="1695450" y="981075"/>
          <p14:tracePt t="71077" x="1676400" y="985838"/>
          <p14:tracePt t="71079" x="1671638" y="985838"/>
          <p14:tracePt t="71093" x="1652588" y="995363"/>
          <p14:tracePt t="71110" x="1633538" y="1000125"/>
          <p14:tracePt t="71127" x="1628775" y="1000125"/>
          <p14:tracePt t="71191" x="1624013" y="1000125"/>
          <p14:tracePt t="71564" x="0" y="0"/>
        </p14:tracePtLst>
        <p14:tracePtLst>
          <p14:tracePt t="71960" x="1533525" y="1276350"/>
          <p14:tracePt t="71961" x="1528763" y="1276350"/>
          <p14:tracePt t="71980" x="1514475" y="1262063"/>
          <p14:tracePt t="71996" x="1500188" y="1233488"/>
          <p14:tracePt t="71997" x="1500188" y="1228725"/>
          <p14:tracePt t="72012" x="1490663" y="1190625"/>
          <p14:tracePt t="72028" x="1476375" y="1143000"/>
          <p14:tracePt t="72031" x="1476375" y="1138238"/>
          <p14:tracePt t="72045" x="1476375" y="1100138"/>
          <p14:tracePt t="72047" x="1476375" y="1095375"/>
          <p14:tracePt t="72062" x="1476375" y="1062038"/>
          <p14:tracePt t="72079" x="1485900" y="1033463"/>
          <p14:tracePt t="72096" x="1514475" y="1014413"/>
          <p14:tracePt t="72112" x="1552575" y="1000125"/>
          <p14:tracePt t="72129" x="1590675" y="1000125"/>
          <p14:tracePt t="72131" x="1595438" y="1000125"/>
          <p14:tracePt t="72131" x="1600200" y="1000125"/>
          <p14:tracePt t="72145" x="1624013" y="995363"/>
          <p14:tracePt t="72179" x="1628775" y="995363"/>
          <p14:tracePt t="72197" x="1638300" y="1028700"/>
          <p14:tracePt t="72212" x="1647825" y="1062038"/>
          <p14:tracePt t="72231" x="1657350" y="1090613"/>
          <p14:tracePt t="72231" x="1657350" y="1095375"/>
          <p14:tracePt t="72247" x="1657350" y="1114425"/>
          <p14:tracePt t="72262" x="1633538" y="1138238"/>
          <p14:tracePt t="72264" x="1633538" y="1143000"/>
          <p14:tracePt t="72265" x="1628775" y="1143000"/>
          <p14:tracePt t="72279" x="1600200" y="1157288"/>
          <p14:tracePt t="72296" x="1562100" y="1166813"/>
          <p14:tracePt t="72297" x="1557338" y="1166813"/>
          <p14:tracePt t="72312" x="1528763" y="1157288"/>
          <p14:tracePt t="72329" x="1490663" y="1138238"/>
          <p14:tracePt t="72331" x="1485900" y="1138238"/>
          <p14:tracePt t="72346" x="1462088" y="1114425"/>
          <p14:tracePt t="72362" x="1433513" y="1085850"/>
          <p14:tracePt t="72379" x="1419225" y="1057275"/>
          <p14:tracePt t="72396" x="1404938" y="1028700"/>
          <p14:tracePt t="72397" x="1404938" y="1023938"/>
          <p14:tracePt t="72399" x="1404938" y="1019175"/>
          <p14:tracePt t="72413" x="1404938" y="995363"/>
          <p14:tracePt t="72429" x="1404938" y="957263"/>
          <p14:tracePt t="72432" x="1409700" y="952500"/>
          <p14:tracePt t="72446" x="1428750" y="923925"/>
          <p14:tracePt t="72463" x="1466850" y="900113"/>
          <p14:tracePt t="72465" x="1476375" y="895350"/>
          <p14:tracePt t="72480" x="1509713" y="885825"/>
          <p14:tracePt t="72497" x="1538288" y="881063"/>
          <p14:tracePt t="72513" x="1566863" y="890588"/>
          <p14:tracePt t="72529" x="1609725" y="928688"/>
          <p14:tracePt t="72531" x="1614488" y="933450"/>
          <p14:tracePt t="72532" x="1619250" y="933450"/>
          <p14:tracePt t="72546" x="1638300" y="962025"/>
          <p14:tracePt t="72563" x="1657350" y="995363"/>
          <p14:tracePt t="72564" x="1662113" y="1000125"/>
          <p14:tracePt t="72579" x="1671638" y="1038225"/>
          <p14:tracePt t="72596" x="1671638" y="1076325"/>
          <p14:tracePt t="72599" x="1671638" y="1081088"/>
          <p14:tracePt t="72613" x="1652588" y="1104900"/>
          <p14:tracePt t="72630" x="1614488" y="1133475"/>
          <p14:tracePt t="72631" x="1609725" y="1133475"/>
          <p14:tracePt t="72632" x="1604963" y="1133475"/>
          <p14:tracePt t="72646" x="1557338" y="1143000"/>
          <p14:tracePt t="72664" x="1504950" y="1138238"/>
          <p14:tracePt t="72665" x="1500188" y="1138238"/>
          <p14:tracePt t="72681" x="1485900" y="1133475"/>
          <p14:tracePt t="72696" x="1481138" y="1128713"/>
          <p14:tracePt t="72713" x="1471613" y="1114425"/>
          <p14:tracePt t="72730" x="1462088" y="1076325"/>
          <p14:tracePt t="72732" x="1457325" y="1071563"/>
          <p14:tracePt t="72746" x="1457325" y="1033463"/>
          <p14:tracePt t="72763" x="1466850" y="995363"/>
          <p14:tracePt t="72780" x="1500188" y="976313"/>
          <p14:tracePt t="72796" x="1533525" y="962025"/>
          <p14:tracePt t="72798" x="1538288" y="962025"/>
          <p14:tracePt t="72813" x="1566863" y="957263"/>
          <p14:tracePt t="72830" x="1604963" y="966788"/>
          <p14:tracePt t="72831" x="1609725" y="971550"/>
          <p14:tracePt t="72847" x="1647825" y="1000125"/>
          <p14:tracePt t="72863" x="1685925" y="1028700"/>
          <p14:tracePt t="72865" x="1690688" y="1033463"/>
          <p14:tracePt t="72880" x="1709738" y="1062038"/>
          <p14:tracePt t="72897" x="1728788" y="1095375"/>
          <p14:tracePt t="72913" x="1728788" y="1128713"/>
          <p14:tracePt t="72930" x="1724025" y="1152525"/>
          <p14:tracePt t="72932" x="1724025" y="1157288"/>
          <p14:tracePt t="72949" x="1685925" y="1166813"/>
          <p14:tracePt t="72964" x="1633538" y="1166813"/>
          <p14:tracePt t="72981" x="1576388" y="1147763"/>
          <p14:tracePt t="72998" x="1543050" y="1133475"/>
          <p14:tracePt t="73015" x="1514475" y="1109663"/>
          <p14:tracePt t="73031" x="1500188" y="1090613"/>
          <p14:tracePt t="73048" x="1490663" y="1066800"/>
          <p14:tracePt t="73064" x="1485900" y="1047750"/>
          <p14:tracePt t="73082" x="1485900" y="1014413"/>
          <p14:tracePt t="73097" x="1495425" y="995363"/>
          <p14:tracePt t="73114" x="1528763" y="981075"/>
          <p14:tracePt t="73115" x="1533525" y="981075"/>
          <p14:tracePt t="73130" x="1566863" y="971550"/>
          <p14:tracePt t="73148" x="1604963" y="976313"/>
          <p14:tracePt t="73148" x="1609725" y="976313"/>
          <p14:tracePt t="73164" x="1628775" y="985838"/>
          <p14:tracePt t="73181" x="1657350" y="1009650"/>
          <p14:tracePt t="73182" x="1657350" y="1014413"/>
          <p14:tracePt t="73198" x="1685925" y="1047750"/>
          <p14:tracePt t="73214" x="1704975" y="1081088"/>
          <p14:tracePt t="73231" x="1714500" y="1114425"/>
          <p14:tracePt t="73232" x="1714500" y="1119188"/>
          <p14:tracePt t="73247" x="1709738" y="1138238"/>
          <p14:tracePt t="73265" x="1690688" y="1157288"/>
          <p14:tracePt t="73281" x="1652588" y="1162050"/>
          <p14:tracePt t="73298" x="1614488" y="1157288"/>
          <p14:tracePt t="73314" x="1590675" y="1147763"/>
          <p14:tracePt t="73331" x="1571625" y="1133475"/>
          <p14:tracePt t="73347" x="1552575" y="1104900"/>
          <p14:tracePt t="73349" x="1552575" y="1100138"/>
          <p14:tracePt t="73350" x="1547813" y="1100138"/>
          <p14:tracePt t="73364" x="1538288" y="1076325"/>
          <p14:tracePt t="73381" x="1533525" y="1042988"/>
          <p14:tracePt t="73382" x="1533525" y="1038225"/>
          <p14:tracePt t="73398" x="1533525" y="1004888"/>
          <p14:tracePt t="73416" x="1552575" y="952500"/>
          <p14:tracePt t="73431" x="1581150" y="923925"/>
          <p14:tracePt t="73449" x="1638300" y="904875"/>
          <p14:tracePt t="73449" x="1643063" y="904875"/>
          <p14:tracePt t="73450" x="1647825" y="904875"/>
          <p14:tracePt t="73451" x="1652588" y="904875"/>
          <p14:tracePt t="73464" x="1704975" y="895350"/>
          <p14:tracePt t="73481" x="1747838" y="895350"/>
          <p14:tracePt t="73483" x="1752600" y="895350"/>
          <p14:tracePt t="73498" x="1766888" y="900113"/>
          <p14:tracePt t="73515" x="1781175" y="909638"/>
          <p14:tracePt t="73531" x="1795463" y="942975"/>
          <p14:tracePt t="73548" x="1804988" y="981075"/>
          <p14:tracePt t="73549" x="1804988" y="985838"/>
          <p14:tracePt t="73565" x="1795463" y="1023938"/>
          <p14:tracePt t="73581" x="1757363" y="1047750"/>
          <p14:tracePt t="73582" x="1757363" y="1052513"/>
          <p14:tracePt t="73583" x="1752600" y="1052513"/>
          <p14:tracePt t="73584" x="1747838" y="1052513"/>
          <p14:tracePt t="73598" x="1704975" y="1057275"/>
          <p14:tracePt t="73615" x="1657350" y="1062038"/>
          <p14:tracePt t="73617" x="1652588" y="1062038"/>
          <p14:tracePt t="73631" x="1633538" y="1057275"/>
          <p14:tracePt t="73648" x="1624013" y="1052513"/>
          <p14:tracePt t="73666" x="1614488" y="1042988"/>
          <p14:tracePt t="73682" x="1604963" y="1038225"/>
          <p14:tracePt t="73698" x="1600200" y="1028700"/>
          <p14:tracePt t="73715" x="1595438" y="1019175"/>
          <p14:tracePt t="73732" x="1595438" y="1014413"/>
          <p14:tracePt t="73748" x="1600200" y="1009650"/>
          <p14:tracePt t="73765" x="1604963" y="1009650"/>
          <p14:tracePt t="73782" x="1609725" y="1009650"/>
          <p14:tracePt t="74290" x="0" y="0"/>
        </p14:tracePtLst>
        <p14:tracePtLst>
          <p14:tracePt t="74719" x="1533525" y="1033463"/>
          <p14:tracePt t="74768" x="1538288" y="1033463"/>
          <p14:tracePt t="74772" x="1543050" y="1033463"/>
          <p14:tracePt t="74783" x="1557338" y="1033463"/>
          <p14:tracePt t="74800" x="1590675" y="1042988"/>
          <p14:tracePt t="74802" x="1590675" y="1047750"/>
          <p14:tracePt t="74802" x="1595438" y="1047750"/>
          <p14:tracePt t="74817" x="1643063" y="1071563"/>
          <p14:tracePt t="74833" x="1695450" y="1095375"/>
          <p14:tracePt t="74836" x="1700213" y="1100138"/>
          <p14:tracePt t="74836" x="1704975" y="1104900"/>
          <p14:tracePt t="74837" x="1709738" y="1104900"/>
          <p14:tracePt t="74850" x="1752600" y="1133475"/>
          <p14:tracePt t="74867" x="1804988" y="1176338"/>
          <p14:tracePt t="74870" x="1809750" y="1181100"/>
          <p14:tracePt t="74884" x="1819275" y="1200150"/>
          <p14:tracePt t="74901" x="1819275" y="1223963"/>
          <p14:tracePt t="74902" x="1819275" y="1228725"/>
          <p14:tracePt t="74917" x="1809750" y="1243013"/>
          <p14:tracePt t="74934" x="1781175" y="1257300"/>
          <p14:tracePt t="74935" x="1776413" y="1257300"/>
          <p14:tracePt t="74950" x="1743075" y="1257300"/>
          <p14:tracePt t="74967" x="1700213" y="1233488"/>
          <p14:tracePt t="74969" x="1695450" y="1233488"/>
          <p14:tracePt t="74969" x="1695450" y="1228725"/>
          <p14:tracePt t="74984" x="1647825" y="1190625"/>
          <p14:tracePt t="75000" x="1590675" y="1133475"/>
          <p14:tracePt t="75017" x="1566863" y="1090613"/>
          <p14:tracePt t="75034" x="1557338" y="1066800"/>
          <p14:tracePt t="75036" x="1557338" y="1057275"/>
          <p14:tracePt t="75051" x="1562100" y="1019175"/>
          <p14:tracePt t="75067" x="1590675" y="985838"/>
          <p14:tracePt t="75070" x="1595438" y="985838"/>
          <p14:tracePt t="75070" x="1600200" y="985838"/>
          <p14:tracePt t="75071" x="1600200" y="981075"/>
          <p14:tracePt t="75084" x="1633538" y="971550"/>
          <p14:tracePt t="75101" x="1676400" y="962025"/>
          <p14:tracePt t="75103" x="1681163" y="962025"/>
          <p14:tracePt t="75104" x="1685925" y="962025"/>
          <p14:tracePt t="75118" x="1719263" y="976313"/>
          <p14:tracePt t="75134" x="1766888" y="1009650"/>
          <p14:tracePt t="75135" x="1766888" y="1014413"/>
          <p14:tracePt t="75151" x="1785938" y="1042988"/>
          <p14:tracePt t="75167" x="1795463" y="1081088"/>
          <p14:tracePt t="75169" x="1795463" y="1085850"/>
          <p14:tracePt t="75184" x="1776413" y="1114425"/>
          <p14:tracePt t="75201" x="1738313" y="1123950"/>
          <p14:tracePt t="75202" x="1733550" y="1128713"/>
          <p14:tracePt t="75218" x="1690688" y="1128713"/>
          <p14:tracePt t="75234" x="1628775" y="1119188"/>
          <p14:tracePt t="75236" x="1619250" y="1119188"/>
          <p14:tracePt t="75237" x="1614488" y="1119188"/>
          <p14:tracePt t="75251" x="1571625" y="1109663"/>
          <p14:tracePt t="75268" x="1557338" y="1104900"/>
          <p14:tracePt t="75330" x="1552575" y="1104900"/>
          <p14:tracePt t="75332" x="1552575" y="1100138"/>
          <p14:tracePt t="75339" x="1552575" y="1095375"/>
          <p14:tracePt t="75351" x="1557338" y="1090613"/>
          <p14:tracePt t="75368" x="1576388" y="1085850"/>
          <p14:tracePt t="75369" x="1581150" y="1085850"/>
          <p14:tracePt t="75385" x="1604963" y="1081088"/>
          <p14:tracePt t="75402" x="1619250" y="1081088"/>
          <p14:tracePt t="76483" x="0" y="0"/>
        </p14:tracePtLst>
        <p14:tracePtLst>
          <p14:tracePt t="79974" x="4381500" y="4491038"/>
          <p14:tracePt t="80014" x="4386263" y="4495800"/>
          <p14:tracePt t="80022" x="4391025" y="4500563"/>
          <p14:tracePt t="80043" x="4405313" y="4500563"/>
          <p14:tracePt t="80060" x="4419600" y="4505325"/>
          <p14:tracePt t="80061" x="4419600" y="4500563"/>
          <p14:tracePt t="80076" x="4433888" y="4495800"/>
          <p14:tracePt t="80093" x="4452938" y="4491038"/>
          <p14:tracePt t="80094" x="4457700" y="4491038"/>
          <p14:tracePt t="80110" x="4476750" y="4491038"/>
          <p14:tracePt t="80126" x="4514850" y="4486275"/>
          <p14:tracePt t="80144" x="4552950" y="4481513"/>
          <p14:tracePt t="80160" x="4595813" y="4476750"/>
          <p14:tracePt t="80162" x="4600575" y="4471988"/>
          <p14:tracePt t="80162" x="4605338" y="4471988"/>
          <p14:tracePt t="80176" x="4638675" y="4467225"/>
          <p14:tracePt t="80194" x="4667250" y="4457700"/>
          <p14:tracePt t="80195" x="4672013" y="4457700"/>
          <p14:tracePt t="80210" x="4700588" y="4457700"/>
          <p14:tracePt t="80226" x="4733925" y="4457700"/>
          <p14:tracePt t="80243" x="4762500" y="4457700"/>
          <p14:tracePt t="80261" x="4786313" y="4457700"/>
          <p14:tracePt t="80262" x="4791075" y="4457700"/>
          <p14:tracePt t="80277" x="4805363" y="4457700"/>
          <p14:tracePt t="80293" x="4819650" y="4452938"/>
          <p14:tracePt t="80310" x="4843463" y="4448175"/>
          <p14:tracePt t="80327" x="4886325" y="4443413"/>
          <p14:tracePt t="80328" x="4891088" y="4438650"/>
          <p14:tracePt t="80343" x="4933950" y="4433888"/>
          <p14:tracePt t="80360" x="4991100" y="4429125"/>
          <p14:tracePt t="80362" x="4995863" y="4429125"/>
          <p14:tracePt t="80377" x="5043488" y="4419600"/>
          <p14:tracePt t="80393" x="5091113" y="4410075"/>
          <p14:tracePt t="80395" x="5095875" y="4410075"/>
          <p14:tracePt t="80410" x="5133975" y="4400550"/>
          <p14:tracePt t="80427" x="5162550" y="4391025"/>
          <p14:tracePt t="80444" x="5186363" y="4386263"/>
          <p14:tracePt t="80460" x="5200650" y="4381500"/>
          <p14:tracePt t="80478" x="5214938" y="4371975"/>
          <p14:tracePt t="80496" x="5238750" y="4362450"/>
          <p14:tracePt t="80513" x="5262563" y="4352925"/>
          <p14:tracePt t="80514" x="5267325" y="4348163"/>
          <p14:tracePt t="80527" x="5291138" y="4338638"/>
          <p14:tracePt t="80544" x="5329238" y="4319588"/>
          <p14:tracePt t="80560" x="5348288" y="4305300"/>
          <p14:tracePt t="80579" x="5367338" y="4295775"/>
          <p14:tracePt t="80594" x="5381625" y="4291013"/>
          <p14:tracePt t="80612" x="5405438" y="4286250"/>
          <p14:tracePt t="80627" x="5429250" y="4281488"/>
          <p14:tracePt t="80646" x="5467350" y="4271963"/>
          <p14:tracePt t="80647" x="5472113" y="4271963"/>
          <p14:tracePt t="80661" x="5514975" y="4262438"/>
          <p14:tracePt t="80678" x="5567363" y="4248150"/>
          <p14:tracePt t="80694" x="5619750" y="4233863"/>
          <p14:tracePt t="80711" x="5657850" y="4229100"/>
          <p14:tracePt t="80712" x="5662613" y="4229100"/>
          <p14:tracePt t="80727" x="5691188" y="4224338"/>
          <p14:tracePt t="80730" x="5695950" y="4224338"/>
          <p14:tracePt t="80744" x="5715000" y="4219575"/>
          <p14:tracePt t="80745" x="5719763" y="4219575"/>
          <p14:tracePt t="80761" x="5734050" y="4219575"/>
          <p14:tracePt t="80778" x="5743575" y="4214813"/>
          <p14:tracePt t="80794" x="5757863" y="4210050"/>
          <p14:tracePt t="80811" x="5781675" y="4205288"/>
          <p14:tracePt t="80813" x="5786438" y="4205288"/>
          <p14:tracePt t="80828" x="5824538" y="4200525"/>
          <p14:tracePt t="80844" x="5872163" y="4200525"/>
          <p14:tracePt t="80846" x="5876925" y="4200525"/>
          <p14:tracePt t="80846" x="5881688" y="4200525"/>
          <p14:tracePt t="80861" x="5924550" y="4200525"/>
          <p14:tracePt t="80878" x="5957888" y="4200525"/>
          <p14:tracePt t="80880" x="5962650" y="4200525"/>
          <p14:tracePt t="80880" x="5962650" y="4195763"/>
          <p14:tracePt t="80894" x="5976938" y="4195763"/>
          <p14:tracePt t="80911" x="5995988" y="4195763"/>
          <p14:tracePt t="80913" x="5995988" y="4191000"/>
          <p14:tracePt t="80913" x="6000750" y="4191000"/>
          <p14:tracePt t="80928" x="6019800" y="4191000"/>
          <p14:tracePt t="80944" x="6053138" y="4186238"/>
          <p14:tracePt t="80947" x="6057900" y="4186238"/>
          <p14:tracePt t="80962" x="6081713" y="4181475"/>
          <p14:tracePt t="80979" x="6110288" y="4171950"/>
          <p14:tracePt t="80995" x="6138863" y="4171950"/>
          <p14:tracePt t="81011" x="6157913" y="4167188"/>
          <p14:tracePt t="81028" x="6167438" y="4162425"/>
          <p14:tracePt t="81045" x="6186488" y="4162425"/>
          <p14:tracePt t="81046" x="6191250" y="4162425"/>
          <p14:tracePt t="81061" x="6205538" y="4157663"/>
          <p14:tracePt t="81078" x="6224588" y="4152900"/>
          <p14:tracePt t="81095" x="6248400" y="4148138"/>
          <p14:tracePt t="81111" x="6276975" y="4148138"/>
          <p14:tracePt t="81113" x="6281738" y="4143375"/>
          <p14:tracePt t="81128" x="6310313" y="4138613"/>
          <p14:tracePt t="81145" x="6343650" y="4133850"/>
          <p14:tracePt t="81147" x="6348413" y="4133850"/>
          <p14:tracePt t="81162" x="6376988" y="4129088"/>
          <p14:tracePt t="81178" x="6400800" y="4124325"/>
          <p14:tracePt t="81181" x="6405563" y="4124325"/>
          <p14:tracePt t="81195" x="6419850" y="4119563"/>
          <p14:tracePt t="81212" x="6453188" y="4110038"/>
          <p14:tracePt t="81213" x="6457950" y="4110038"/>
          <p14:tracePt t="81228" x="6491288" y="4100513"/>
          <p14:tracePt t="81229" x="6491288" y="4095750"/>
          <p14:tracePt t="81245" x="6543675" y="4086225"/>
          <p14:tracePt t="81248" x="6553200" y="4081463"/>
          <p14:tracePt t="81248" x="6557963" y="4081463"/>
          <p14:tracePt t="81263" x="6605588" y="4076700"/>
          <p14:tracePt t="81278" x="6662738" y="4062413"/>
          <p14:tracePt t="81280" x="6672263" y="4062413"/>
          <p14:tracePt t="81295" x="6710363" y="4052888"/>
          <p14:tracePt t="81312" x="6743700" y="4038600"/>
          <p14:tracePt t="81314" x="6748463" y="4038600"/>
          <p14:tracePt t="81328" x="6777038" y="4029075"/>
          <p14:tracePt t="81345" x="6819900" y="4014788"/>
          <p14:tracePt t="81348" x="6824663" y="4014788"/>
          <p14:tracePt t="81348" x="6829425" y="4014788"/>
          <p14:tracePt t="81362" x="6867525" y="4000500"/>
          <p14:tracePt t="81379" x="6905625" y="3981450"/>
          <p14:tracePt t="81381" x="6910388" y="3981450"/>
          <p14:tracePt t="81395" x="6934200" y="3967163"/>
          <p14:tracePt t="81412" x="6948488" y="3962400"/>
          <p14:tracePt t="81429" x="6953250" y="3957638"/>
          <p14:tracePt t="81496" x="6948488" y="3957638"/>
          <p14:tracePt t="81497" x="6948488" y="3962400"/>
          <p14:tracePt t="81513" x="6929438" y="3981450"/>
          <p14:tracePt t="81513" x="6929438" y="3986213"/>
          <p14:tracePt t="81529" x="6905625" y="4010025"/>
          <p14:tracePt t="81546" x="6862763" y="4038600"/>
          <p14:tracePt t="81547" x="6853238" y="4043363"/>
          <p14:tracePt t="81548" x="6848475" y="4043363"/>
          <p14:tracePt t="81562" x="6800850" y="4071938"/>
          <p14:tracePt t="81563" x="6796088" y="4071938"/>
          <p14:tracePt t="81564" x="0" y="0"/>
        </p14:tracePtLst>
        <p14:tracePtLst>
          <p14:tracePt t="81920" x="4881563" y="4552950"/>
          <p14:tracePt t="81947" x="4886325" y="4552950"/>
          <p14:tracePt t="81950" x="4891088" y="4552950"/>
          <p14:tracePt t="81965" x="4924425" y="4533900"/>
          <p14:tracePt t="81966" x="4929188" y="4533900"/>
          <p14:tracePt t="81981" x="4981575" y="4510088"/>
          <p14:tracePt t="81997" x="5062538" y="4491038"/>
          <p14:tracePt t="82013" x="5157788" y="4476750"/>
          <p14:tracePt t="82030" x="5262563" y="4462463"/>
          <p14:tracePt t="82031" x="5272088" y="4462463"/>
          <p14:tracePt t="82046" x="5362575" y="4452938"/>
          <p14:tracePt t="82064" x="5443538" y="4438650"/>
          <p14:tracePt t="82065" x="5448300" y="4438650"/>
          <p14:tracePt t="82080" x="5514975" y="4424363"/>
          <p14:tracePt t="82098" x="5572125" y="4414838"/>
          <p14:tracePt t="82099" x="5576888" y="4414838"/>
          <p14:tracePt t="82099" x="5581650" y="4414838"/>
          <p14:tracePt t="82113" x="5619750" y="4410075"/>
          <p14:tracePt t="82130" x="5672138" y="4410075"/>
          <p14:tracePt t="82131" x="5676900" y="4410075"/>
          <p14:tracePt t="82131" x="5681663" y="4410075"/>
          <p14:tracePt t="82147" x="5738813" y="4410075"/>
          <p14:tracePt t="82163" x="5800725" y="4400550"/>
          <p14:tracePt t="82165" x="5805488" y="4400550"/>
          <p14:tracePt t="82182" x="5834063" y="4391025"/>
          <p14:tracePt t="82197" x="5843588" y="4381500"/>
          <p14:tracePt t="82213" x="5862638" y="4371975"/>
          <p14:tracePt t="82230" x="5886450" y="4352925"/>
          <p14:tracePt t="82247" x="5924550" y="4338638"/>
          <p14:tracePt t="82263" x="5967413" y="4314825"/>
          <p14:tracePt t="82264" x="5972175" y="4310063"/>
          <p14:tracePt t="82280" x="6015038" y="4286250"/>
          <p14:tracePt t="82297" x="6053138" y="4267200"/>
          <p14:tracePt t="82298" x="6057900" y="4262438"/>
          <p14:tracePt t="82314" x="6096000" y="4238625"/>
          <p14:tracePt t="82330" x="6138863" y="4219575"/>
          <p14:tracePt t="82332" x="6143625" y="4214813"/>
          <p14:tracePt t="82347" x="6186488" y="4200525"/>
          <p14:tracePt t="82364" x="6234113" y="4186238"/>
          <p14:tracePt t="82366" x="6238875" y="4181475"/>
          <p14:tracePt t="82380" x="6267450" y="4167188"/>
          <p14:tracePt t="82397" x="6286500" y="4157663"/>
          <p14:tracePt t="82414" x="6291263" y="4152900"/>
          <p14:tracePt t="82447" x="0" y="0"/>
        </p14:tracePtLst>
        <p14:tracePtLst>
          <p14:tracePt t="85863" x="4967288" y="4448175"/>
          <p14:tracePt t="85918" x="4967288" y="4443413"/>
          <p14:tracePt t="85919" x="4967288" y="4438650"/>
          <p14:tracePt t="85937" x="4991100" y="4395788"/>
          <p14:tracePt t="85938" x="4995863" y="4391025"/>
          <p14:tracePt t="85939" x="4995863" y="4386263"/>
          <p14:tracePt t="85953" x="5029200" y="4352925"/>
          <p14:tracePt t="85970" x="5086350" y="4319588"/>
          <p14:tracePt t="85987" x="5172075" y="4286250"/>
          <p14:tracePt t="86003" x="5286375" y="4238625"/>
          <p14:tracePt t="86004" x="5291138" y="4233863"/>
          <p14:tracePt t="86005" x="5295900" y="4233863"/>
          <p14:tracePt t="86020" x="5391150" y="4186238"/>
          <p14:tracePt t="86037" x="5500688" y="4138613"/>
          <p14:tracePt t="86038" x="5505450" y="4133850"/>
          <p14:tracePt t="86054" x="5586413" y="4110038"/>
          <p14:tracePt t="86071" x="5657850" y="4095750"/>
          <p14:tracePt t="86072" x="5662613" y="4095750"/>
          <p14:tracePt t="86072" x="5667375" y="4095750"/>
          <p14:tracePt t="86089" x="5710238" y="4090988"/>
          <p14:tracePt t="86104" x="5738813" y="4090988"/>
          <p14:tracePt t="86106" x="5743575" y="4090988"/>
          <p14:tracePt t="86106" x="5748338" y="4090988"/>
          <p14:tracePt t="86120" x="5786438" y="4100513"/>
          <p14:tracePt t="86137" x="5838825" y="4119563"/>
          <p14:tracePt t="86154" x="5876925" y="4143375"/>
          <p14:tracePt t="86170" x="5915025" y="4167188"/>
          <p14:tracePt t="86172" x="5915025" y="4171950"/>
          <p14:tracePt t="86187" x="5934075" y="4186238"/>
          <p14:tracePt t="86204" x="5948363" y="4200525"/>
          <p14:tracePt t="86206" x="5948363" y="4205288"/>
          <p14:tracePt t="86221" x="5957888" y="4219575"/>
          <p14:tracePt t="86237" x="5972175" y="4243388"/>
          <p14:tracePt t="86239" x="5972175" y="4248150"/>
          <p14:tracePt t="86254" x="5976938" y="4276725"/>
          <p14:tracePt t="86271" x="5976938" y="4314825"/>
          <p14:tracePt t="86273" x="5976938" y="4319588"/>
          <p14:tracePt t="86273" x="5976938" y="4324350"/>
          <p14:tracePt t="86287" x="5967413" y="4357688"/>
          <p14:tracePt t="86304" x="5934075" y="4400550"/>
          <p14:tracePt t="86307" x="5929313" y="4405313"/>
          <p14:tracePt t="86307" x="5924550" y="4410075"/>
          <p14:tracePt t="86321" x="5895975" y="4443413"/>
          <p14:tracePt t="86339" x="5843588" y="4481513"/>
          <p14:tracePt t="86339" x="5838825" y="4486275"/>
          <p14:tracePt t="86354" x="5767388" y="4510088"/>
          <p14:tracePt t="86371" x="5662613" y="4529138"/>
          <p14:tracePt t="86372" x="5643563" y="4533900"/>
          <p14:tracePt t="86373" x="5638800" y="4533900"/>
          <p14:tracePt t="86388" x="5534025" y="4552950"/>
          <p14:tracePt t="86404" x="5424488" y="4567238"/>
          <p14:tracePt t="86405" x="5419725" y="4567238"/>
          <p14:tracePt t="86406" x="5414963" y="4567238"/>
          <p14:tracePt t="86421" x="5353050" y="4572000"/>
          <p14:tracePt t="86438" x="5281613" y="4557713"/>
          <p14:tracePt t="86440" x="5272088" y="4557713"/>
          <p14:tracePt t="86440" x="5267325" y="4552950"/>
          <p14:tracePt t="86441" x="5262563" y="4552950"/>
          <p14:tracePt t="86454" x="5210175" y="4533900"/>
          <p14:tracePt t="86471" x="5153025" y="4510088"/>
          <p14:tracePt t="86473" x="5148263" y="4510088"/>
          <p14:tracePt t="86474" x="5148263" y="4505325"/>
          <p14:tracePt t="86474" x="5143500" y="4505325"/>
          <p14:tracePt t="86488" x="5114925" y="4481513"/>
          <p14:tracePt t="86504" x="5081588" y="4448175"/>
          <p14:tracePt t="86507" x="5076825" y="4443413"/>
          <p14:tracePt t="86521" x="5062538" y="4405313"/>
          <p14:tracePt t="86538" x="5057775" y="4357688"/>
          <p14:tracePt t="86540" x="5057775" y="4348163"/>
          <p14:tracePt t="86555" x="5057775" y="4300538"/>
          <p14:tracePt t="86573" x="5086350" y="4243388"/>
          <p14:tracePt t="86574" x="5091113" y="4238625"/>
          <p14:tracePt t="86590" x="5133975" y="4200525"/>
          <p14:tracePt t="86606" x="5205413" y="4167188"/>
          <p14:tracePt t="86607" x="5210175" y="4162425"/>
          <p14:tracePt t="86607" x="5214938" y="4162425"/>
          <p14:tracePt t="86621" x="5305425" y="4143375"/>
          <p14:tracePt t="86638" x="5443538" y="4124325"/>
          <p14:tracePt t="86640" x="5462588" y="4119563"/>
          <p14:tracePt t="86655" x="5576888" y="4100513"/>
          <p14:tracePt t="86671" x="5691188" y="4081463"/>
          <p14:tracePt t="86673" x="5695950" y="4081463"/>
          <p14:tracePt t="86674" x="5710238" y="4081463"/>
          <p14:tracePt t="86675" x="5715000" y="4081463"/>
          <p14:tracePt t="86688" x="5776913" y="4076700"/>
          <p14:tracePt t="86705" x="5829300" y="4076700"/>
          <p14:tracePt t="86707" x="5838825" y="4081463"/>
          <p14:tracePt t="86708" x="5843588" y="4081463"/>
          <p14:tracePt t="86721" x="5886450" y="4095750"/>
          <p14:tracePt t="86738" x="5938838" y="4119563"/>
          <p14:tracePt t="86740" x="5943600" y="4119563"/>
          <p14:tracePt t="86740" x="5943600" y="4124325"/>
          <p14:tracePt t="86755" x="5967413" y="4138613"/>
          <p14:tracePt t="86772" x="5995988" y="4167188"/>
          <p14:tracePt t="86774" x="5995988" y="4171950"/>
          <p14:tracePt t="86775" x="6000750" y="4176713"/>
          <p14:tracePt t="86788" x="6015038" y="4200525"/>
          <p14:tracePt t="86805" x="6029325" y="4229100"/>
          <p14:tracePt t="86807" x="6029325" y="4233863"/>
          <p14:tracePt t="86822" x="6029325" y="4257675"/>
          <p14:tracePt t="86838" x="6010275" y="4300538"/>
          <p14:tracePt t="86840" x="6010275" y="4305300"/>
          <p14:tracePt t="86840" x="6005513" y="4305300"/>
          <p14:tracePt t="86841" x="6005513" y="4310063"/>
          <p14:tracePt t="86855" x="5967413" y="4348163"/>
          <p14:tracePt t="86872" x="5915025" y="4386263"/>
          <p14:tracePt t="86873" x="5910263" y="4391025"/>
          <p14:tracePt t="86874" x="5905500" y="4391025"/>
          <p14:tracePt t="86888" x="5829300" y="4419600"/>
          <p14:tracePt t="86905" x="5710238" y="4433888"/>
          <p14:tracePt t="86906" x="5705475" y="4438650"/>
          <p14:tracePt t="86922" x="5586413" y="4438650"/>
          <p14:tracePt t="86939" x="5457825" y="4438650"/>
          <p14:tracePt t="86940" x="5453063" y="4438650"/>
          <p14:tracePt t="86940" x="5443538" y="4438650"/>
          <p14:tracePt t="86955" x="5362575" y="4438650"/>
          <p14:tracePt t="86972" x="5310188" y="4433888"/>
          <p14:tracePt t="86975" x="5305425" y="4433888"/>
          <p14:tracePt t="86989" x="5300663" y="4429125"/>
          <p14:tracePt t="87005" x="5291138" y="4419600"/>
          <p14:tracePt t="87008" x="5286375" y="4414838"/>
          <p14:tracePt t="87022" x="5276850" y="4400550"/>
          <p14:tracePt t="87039" x="5272088" y="4395788"/>
          <p14:tracePt t="87056" x="5262563" y="4391025"/>
          <p14:tracePt t="87073" x="5253038" y="4376738"/>
          <p14:tracePt t="87074" x="5253038" y="4371975"/>
          <p14:tracePt t="87090" x="5248275" y="4343400"/>
          <p14:tracePt t="87108" x="5262563" y="4314825"/>
          <p14:tracePt t="87124" x="5286375" y="4295775"/>
          <p14:tracePt t="87139" x="5319713" y="4286250"/>
          <p14:tracePt t="87156" x="5362575" y="4271963"/>
          <p14:tracePt t="87172" x="5414963" y="4267200"/>
          <p14:tracePt t="87191" x="5481638" y="4262438"/>
          <p14:tracePt t="87206" x="5538788" y="4257675"/>
          <p14:tracePt t="87224" x="5586413" y="4262438"/>
          <p14:tracePt t="87239" x="5600700" y="4271963"/>
          <p14:tracePt t="87256" x="5610225" y="4291013"/>
          <p14:tracePt t="87257" x="5614988" y="4295775"/>
          <p14:tracePt t="87272" x="5619750" y="4305300"/>
          <p14:tracePt t="87290" x="5619750" y="4310063"/>
          <p14:tracePt t="87319" x="5619750" y="4314825"/>
          <p14:tracePt t="87329" x="5619750" y="4319588"/>
          <p14:tracePt t="87339" x="5600700" y="4324350"/>
          <p14:tracePt t="87356" x="5572125" y="4329113"/>
          <p14:tracePt t="87357" x="5567363" y="4329113"/>
          <p14:tracePt t="87373" x="5529263" y="4329113"/>
          <p14:tracePt t="87389" x="5476875" y="4329113"/>
          <p14:tracePt t="87390" x="5472113" y="4329113"/>
          <p14:tracePt t="87406" x="5429250" y="4319588"/>
          <p14:tracePt t="87423" x="5395913" y="4310063"/>
          <p14:tracePt t="87440" x="5391150" y="4305300"/>
          <p14:tracePt t="87456" x="5386388" y="4305300"/>
          <p14:tracePt t="87480" x="5381625" y="4305300"/>
          <p14:tracePt t="87493" x="5381625" y="4300538"/>
          <p14:tracePt t="87514" x="5381625" y="4295775"/>
          <p14:tracePt t="87523" x="5386388" y="4291013"/>
          <p14:tracePt t="87541" x="5405438" y="4286250"/>
          <p14:tracePt t="87557" x="5424488" y="4276725"/>
          <p14:tracePt t="87574" x="5438775" y="4267200"/>
          <p14:tracePt t="87590" x="5448300" y="4267200"/>
          <p14:tracePt t="87607" x="5453063" y="4262438"/>
          <p14:tracePt t="87623" x="5462588" y="4262438"/>
          <p14:tracePt t="87640" x="5467350" y="4262438"/>
          <p14:tracePt t="87810" x="5472113" y="4262438"/>
          <p14:tracePt t="87834" x="5476875" y="4262438"/>
          <p14:tracePt t="87839" x="5481638" y="4262438"/>
          <p14:tracePt t="87841" x="5481638" y="4267200"/>
          <p14:tracePt t="87857" x="5505450" y="4276725"/>
          <p14:tracePt t="87874" x="5519738" y="4281488"/>
          <p14:tracePt t="87890" x="5538788" y="4286250"/>
          <p14:tracePt t="87907" x="5543550" y="4286250"/>
          <p14:tracePt t="87924" x="5548313" y="4286250"/>
          <p14:tracePt t="87940" x="5548313" y="4291013"/>
          <p14:tracePt t="87990" x="5553075" y="4291013"/>
          <p14:tracePt t="87997" x="5553075" y="4295775"/>
          <p14:tracePt t="88015" x="5548313" y="4295775"/>
          <p14:tracePt t="88025" x="5538788" y="4300538"/>
          <p14:tracePt t="88042" x="5505450" y="4305300"/>
          <p14:tracePt t="88058" x="5481638" y="4305300"/>
          <p14:tracePt t="88059" x="5476875" y="4305300"/>
          <p14:tracePt t="88074" x="5462588" y="4305300"/>
          <p14:tracePt t="88091" x="5457825" y="4305300"/>
          <p14:tracePt t="88108" x="5448300" y="4295775"/>
          <p14:tracePt t="88124" x="5438775" y="4281488"/>
          <p14:tracePt t="88141" x="5429250" y="4267200"/>
          <p14:tracePt t="88157" x="5429250" y="4243388"/>
          <p14:tracePt t="88174" x="5424488" y="4229100"/>
          <p14:tracePt t="88191" x="5438775" y="4214813"/>
          <p14:tracePt t="88193" x="5438775" y="4210050"/>
          <p14:tracePt t="88207" x="5457825" y="4200525"/>
          <p14:tracePt t="88224" x="5486400" y="4186238"/>
          <p14:tracePt t="88226" x="5491163" y="4186238"/>
          <p14:tracePt t="88241" x="5519738" y="4176713"/>
          <p14:tracePt t="88258" x="5562600" y="4171950"/>
          <p14:tracePt t="88260" x="5567363" y="4171950"/>
          <p14:tracePt t="88260" x="5572125" y="4171950"/>
          <p14:tracePt t="88277" x="5624513" y="4167188"/>
          <p14:tracePt t="88291" x="5672138" y="4167188"/>
          <p14:tracePt t="88308" x="5724525" y="4167188"/>
          <p14:tracePt t="88324" x="5776913" y="4176713"/>
          <p14:tracePt t="88326" x="5781675" y="4176713"/>
          <p14:tracePt t="88341" x="5824538" y="4186238"/>
          <p14:tracePt t="88358" x="5848350" y="4195763"/>
          <p14:tracePt t="88360" x="5853113" y="4195763"/>
          <p14:tracePt t="88374" x="5857875" y="4200525"/>
          <p14:tracePt t="88408" x="5857875" y="4210050"/>
          <p14:tracePt t="88424" x="5853113" y="4233863"/>
          <p14:tracePt t="88442" x="5829300" y="4257675"/>
          <p14:tracePt t="88458" x="5791200" y="4286250"/>
          <p14:tracePt t="88460" x="5786438" y="4286250"/>
          <p14:tracePt t="88461" x="5786438" y="4291013"/>
          <p14:tracePt t="88475" x="5748338" y="4305300"/>
          <p14:tracePt t="88477" x="5743575" y="4305300"/>
          <p14:tracePt t="88478" x="5738813" y="4310063"/>
          <p14:tracePt t="88479" x="5734050" y="4310063"/>
          <p14:tracePt t="88491" x="5705475" y="4314825"/>
          <p14:tracePt t="88510" x="5662613" y="4324350"/>
          <p14:tracePt t="88512" x="5657850" y="4324350"/>
          <p14:tracePt t="88526" x="5634038" y="4324350"/>
          <p14:tracePt t="88542" x="5610225" y="4329113"/>
          <p14:tracePt t="88544" x="5605463" y="4329113"/>
          <p14:tracePt t="88558" x="5586413" y="4329113"/>
          <p14:tracePt t="88577" x="5576888" y="4329113"/>
          <p14:tracePt t="88671" x="5572125" y="4329113"/>
          <p14:tracePt t="88676" x="5567363" y="4333875"/>
          <p14:tracePt t="88679" x="5567363" y="4338638"/>
          <p14:tracePt t="88692" x="5548313" y="4357688"/>
          <p14:tracePt t="88709" x="5514975" y="4391025"/>
          <p14:tracePt t="88710" x="5514975" y="4395788"/>
          <p14:tracePt t="88725" x="5467350" y="4433888"/>
          <p14:tracePt t="88742" x="5395913" y="4486275"/>
          <p14:tracePt t="88743" x="5391150" y="4495800"/>
          <p14:tracePt t="88760" x="5324475" y="4557713"/>
          <p14:tracePt t="88775" x="5291138" y="4600575"/>
          <p14:tracePt t="88792" x="5276850" y="4619625"/>
          <p14:tracePt t="88809" x="5276850" y="4629150"/>
          <p14:tracePt t="88809" x="5276850" y="4633913"/>
          <p14:tracePt t="88825" x="5272088" y="4652963"/>
          <p14:tracePt t="88842" x="5257800" y="4695825"/>
          <p14:tracePt t="88859" x="5233988" y="4743450"/>
          <p14:tracePt t="88875" x="5200650" y="4791075"/>
          <p14:tracePt t="88876" x="5195888" y="4795838"/>
          <p14:tracePt t="88892" x="5176838" y="4824413"/>
          <p14:tracePt t="88909" x="5162550" y="4852988"/>
          <p14:tracePt t="88925" x="5153025" y="4867275"/>
          <p14:tracePt t="88942" x="5143500" y="4886325"/>
          <p14:tracePt t="88944" x="5143500" y="4891088"/>
          <p14:tracePt t="88959" x="5129213" y="4910138"/>
          <p14:tracePt t="88976" x="5105400" y="4938713"/>
          <p14:tracePt t="88994" x="5076825" y="4967288"/>
          <p14:tracePt t="89009" x="5033963" y="4995863"/>
          <p14:tracePt t="89010" x="5024438" y="5000625"/>
          <p14:tracePt t="89026" x="4957763" y="5048250"/>
          <p14:tracePt t="89042" x="4857750" y="5119688"/>
          <p14:tracePt t="89043" x="4852988" y="5119688"/>
          <p14:tracePt t="89044" x="4843463" y="5124450"/>
          <p14:tracePt t="89059" x="4748213" y="5186363"/>
          <p14:tracePt t="89076" x="4643438" y="5243513"/>
          <p14:tracePt t="89077" x="4633913" y="5248275"/>
          <p14:tracePt t="89092" x="4538663" y="5295900"/>
          <p14:tracePt t="89109" x="4438650" y="5353050"/>
          <p14:tracePt t="89126" x="4357688" y="5400675"/>
          <p14:tracePt t="89142" x="4286250" y="5443538"/>
          <p14:tracePt t="89143" x="4281488" y="5443538"/>
          <p14:tracePt t="89144" x="4276725" y="5448300"/>
          <p14:tracePt t="89159" x="4224338" y="5476875"/>
          <p14:tracePt t="89176" x="4167188" y="5514975"/>
          <p14:tracePt t="89178" x="4152900" y="5519738"/>
          <p14:tracePt t="89179" x="4152900" y="5524500"/>
          <p14:tracePt t="89193" x="4105275" y="5562600"/>
          <p14:tracePt t="89209" x="4052888" y="5591175"/>
          <p14:tracePt t="89212" x="4048125" y="5595938"/>
          <p14:tracePt t="89226" x="4019550" y="5610225"/>
          <p14:tracePt t="89244" x="3986213" y="5624513"/>
          <p14:tracePt t="89261" x="3957638" y="5638800"/>
          <p14:tracePt t="89276" x="3929063" y="5653088"/>
          <p14:tracePt t="89279" x="3929063" y="5657850"/>
          <p14:tracePt t="89293" x="3924300" y="5657850"/>
          <p14:tracePt t="89346" x="3929063" y="5657850"/>
          <p14:tracePt t="89347" x="3929063" y="5653088"/>
          <p14:tracePt t="89360" x="3948113" y="5638800"/>
          <p14:tracePt t="89376" x="3995738" y="5614988"/>
          <p14:tracePt t="89378" x="4000500" y="5610225"/>
          <p14:tracePt t="89394" x="4067175" y="5581650"/>
          <p14:tracePt t="89410" x="4162425" y="5557838"/>
          <p14:tracePt t="89411" x="4176713" y="5557838"/>
          <p14:tracePt t="89412" x="4186238" y="5557838"/>
          <p14:tracePt t="89426" x="4291013" y="5548313"/>
          <p14:tracePt t="89443" x="4429125" y="5538788"/>
          <p14:tracePt t="89444" x="4438650" y="5538788"/>
          <p14:tracePt t="89460" x="4552950" y="5524500"/>
          <p14:tracePt t="89476" x="4648200" y="5510213"/>
          <p14:tracePt t="89478" x="4652963" y="5510213"/>
          <p14:tracePt t="89479" x="4662488" y="5510213"/>
          <p14:tracePt t="89480" x="4662488" y="5505450"/>
          <p14:tracePt t="89493" x="4705350" y="5486400"/>
          <p14:tracePt t="89511" x="4743450" y="5429250"/>
          <p14:tracePt t="89513" x="4743450" y="5424488"/>
          <p14:tracePt t="89527" x="4762500" y="5357813"/>
          <p14:tracePt t="89543" x="4795838" y="5243513"/>
          <p14:tracePt t="89544" x="4795838" y="5233988"/>
          <p14:tracePt t="89545" x="4795838" y="5224463"/>
          <p14:tracePt t="89546" x="4800600" y="5219700"/>
          <p14:tracePt t="89560" x="4833938" y="5114925"/>
          <p14:tracePt t="89577" x="4891088" y="4981575"/>
          <p14:tracePt t="89578" x="4895850" y="4972050"/>
          <p14:tracePt t="89579" x="4900613" y="4962525"/>
          <p14:tracePt t="89579" x="4900613" y="4957763"/>
          <p14:tracePt t="89593" x="4953000" y="4857750"/>
          <p14:tracePt t="89611" x="5000625" y="4767263"/>
          <p14:tracePt t="89612" x="5005388" y="4762500"/>
          <p14:tracePt t="89612" x="5005388" y="4757738"/>
          <p14:tracePt t="89627" x="5033963" y="4691063"/>
          <p14:tracePt t="89643" x="5072063" y="4614863"/>
          <p14:tracePt t="89646" x="5076825" y="4605338"/>
          <p14:tracePt t="89646" x="5081588" y="4600575"/>
          <p14:tracePt t="89661" x="5124450" y="4529138"/>
          <p14:tracePt t="89677" x="5176838" y="4471988"/>
          <p14:tracePt t="89679" x="5186363" y="4467225"/>
          <p14:tracePt t="89679" x="5186363" y="4462463"/>
          <p14:tracePt t="89680" x="5191125" y="4457700"/>
          <p14:tracePt t="89693" x="5224463" y="4429125"/>
          <p14:tracePt t="89710" x="5248275" y="4405313"/>
          <p14:tracePt t="89713" x="5253038" y="4400550"/>
          <p14:tracePt t="89729" x="5262563" y="4391025"/>
          <p14:tracePt t="89744" x="5272088" y="4391025"/>
          <p14:tracePt t="89760" x="5291138" y="4381500"/>
          <p14:tracePt t="89778" x="5319713" y="4362450"/>
          <p14:tracePt t="89779" x="5324475" y="4362450"/>
          <p14:tracePt t="89794" x="5353050" y="4338638"/>
          <p14:tracePt t="89810" x="5372100" y="4319588"/>
          <p14:tracePt t="89878" x="5376863" y="4319588"/>
          <p14:tracePt t="89916" x="5381625" y="4319588"/>
          <p14:tracePt t="89921" x="5386388" y="4319588"/>
          <p14:tracePt t="89927" x="5395913" y="4338638"/>
          <p14:tracePt t="89944" x="5419725" y="4405313"/>
          <p14:tracePt t="89946" x="5424488" y="4410075"/>
          <p14:tracePt t="89948" x="5424488" y="4414838"/>
          <p14:tracePt t="89948" x="5429250" y="4419600"/>
          <p14:tracePt t="89962" x="5453063" y="4476750"/>
          <p14:tracePt t="89964" x="5453063" y="4486275"/>
          <p14:tracePt t="89979" x="5467350" y="4572000"/>
          <p14:tracePt t="89996" x="5457825" y="4705350"/>
          <p14:tracePt t="90011" x="5419725" y="4824413"/>
          <p14:tracePt t="90029" x="5324475" y="4991100"/>
          <p14:tracePt t="90030" x="5319713" y="5000625"/>
          <p14:tracePt t="90030" x="5310188" y="5010150"/>
          <p14:tracePt t="90044" x="5195888" y="5143500"/>
          <p14:tracePt t="90062" x="5038725" y="5300663"/>
          <p14:tracePt t="90063" x="5029200" y="5310188"/>
          <p14:tracePt t="90063" x="5019675" y="5319713"/>
          <p14:tracePt t="90077" x="4900613" y="5438775"/>
          <p14:tracePt t="90094" x="4767263" y="5543550"/>
          <p14:tracePt t="90095" x="4757738" y="5548313"/>
          <p14:tracePt t="90111" x="4638675" y="5614988"/>
          <p14:tracePt t="90128" x="4500563" y="5681663"/>
          <p14:tracePt t="90128" x="4491038" y="5686425"/>
          <p14:tracePt t="90129" x="4481513" y="5691188"/>
          <p14:tracePt t="90144" x="4376738" y="5738813"/>
          <p14:tracePt t="90161" x="4286250" y="5776913"/>
          <p14:tracePt t="90162" x="4281488" y="5776913"/>
          <p14:tracePt t="90178" x="4233863" y="5786438"/>
          <p14:tracePt t="90194" x="4200525" y="5791200"/>
          <p14:tracePt t="90212" x="4181475" y="5791200"/>
          <p14:tracePt t="90229" x="4176713" y="5791200"/>
          <p14:tracePt t="90246" x="4171950" y="5781675"/>
          <p14:tracePt t="90261" x="4148138" y="5729288"/>
          <p14:tracePt t="90262" x="4143375" y="5724525"/>
          <p14:tracePt t="90278" x="4129088" y="5676900"/>
          <p14:tracePt t="90294" x="4124325" y="5595938"/>
          <p14:tracePt t="90296" x="4124325" y="5591175"/>
          <p14:tracePt t="90296" x="4124325" y="5581650"/>
          <p14:tracePt t="90311" x="4133850" y="5462588"/>
          <p14:tracePt t="90328" x="4162425" y="5310188"/>
          <p14:tracePt t="90328" x="4167188" y="5300663"/>
          <p14:tracePt t="90329" x="4167188" y="5291138"/>
          <p14:tracePt t="90346" x="4229100" y="5153025"/>
          <p14:tracePt t="90361" x="4319588" y="5038725"/>
          <p14:tracePt t="90362" x="4324350" y="5029200"/>
          <p14:tracePt t="90363" x="4329113" y="5024438"/>
          <p14:tracePt t="90378" x="4438650" y="4910138"/>
          <p14:tracePt t="90395" x="4557713" y="4786313"/>
          <p14:tracePt t="90396" x="4567238" y="4781550"/>
          <p14:tracePt t="90397" x="4576763" y="4772025"/>
          <p14:tracePt t="90397" x="4581525" y="4762500"/>
          <p14:tracePt t="90411" x="4695825" y="4652963"/>
          <p14:tracePt t="90428" x="4838700" y="4533900"/>
          <p14:tracePt t="90429" x="4848225" y="4529138"/>
          <p14:tracePt t="90430" x="4857750" y="4524375"/>
          <p14:tracePt t="90431" x="4867275" y="4514850"/>
          <p14:tracePt t="90445" x="4976813" y="4452938"/>
          <p14:tracePt t="90462" x="5124450" y="4381500"/>
          <p14:tracePt t="90463" x="5129213" y="4376738"/>
          <p14:tracePt t="90464" x="5138738" y="4371975"/>
          <p14:tracePt t="90478" x="5233988" y="4333875"/>
          <p14:tracePt t="90495" x="5314950" y="4295775"/>
          <p14:tracePt t="90496" x="5319713" y="4291013"/>
          <p14:tracePt t="90497" x="5324475" y="4291013"/>
          <p14:tracePt t="90512" x="5372100" y="4262438"/>
          <p14:tracePt t="90528" x="5414963" y="4243388"/>
          <p14:tracePt t="90530" x="5424488" y="4238625"/>
          <p14:tracePt t="90545" x="5462588" y="4229100"/>
          <p14:tracePt t="90562" x="5491163" y="4229100"/>
          <p14:tracePt t="90578" x="5495925" y="4224338"/>
          <p14:tracePt t="90693" x="5500688" y="4224338"/>
          <p14:tracePt t="90694" x="5500688" y="4229100"/>
          <p14:tracePt t="90696" x="5500688" y="4233863"/>
          <p14:tracePt t="90714" x="5505450" y="4257675"/>
          <p14:tracePt t="90729" x="5510213" y="4271963"/>
          <p14:tracePt t="90745" x="5510213" y="4276725"/>
          <p14:tracePt t="90869" x="5510213" y="4271963"/>
          <p14:tracePt t="90875" x="5514975" y="4271963"/>
          <p14:tracePt t="90885" x="5514975" y="4267200"/>
          <p14:tracePt t="90904" x="5514975" y="4262438"/>
          <p14:tracePt t="90912" x="5514975" y="4257675"/>
          <p14:tracePt t="90929" x="5514975" y="4233863"/>
          <p14:tracePt t="90946" x="5510213" y="4200525"/>
          <p14:tracePt t="90964" x="5495925" y="4148138"/>
          <p14:tracePt t="90965" x="5495925" y="4143375"/>
          <p14:tracePt t="90979" x="5476875" y="4086225"/>
          <p14:tracePt t="90996" x="5438775" y="4024313"/>
          <p14:tracePt t="91013" x="5395913" y="3971925"/>
          <p14:tracePt t="91029" x="5353050" y="3929063"/>
          <p14:tracePt t="91031" x="5353050" y="3924300"/>
          <p14:tracePt t="91031" x="5348288" y="3924300"/>
          <p14:tracePt t="91046" x="5310188" y="3886200"/>
          <p14:tracePt t="91063" x="5272088" y="3848100"/>
          <p14:tracePt t="91064" x="5267325" y="3848100"/>
          <p14:tracePt t="91065" x="5267325" y="3843338"/>
          <p14:tracePt t="91066" x="5262563" y="3843338"/>
          <p14:tracePt t="91079" x="5248275" y="3824288"/>
          <p14:tracePt t="91096" x="5238750" y="3819525"/>
          <p14:tracePt t="91119" x="5233988" y="3819525"/>
          <p14:tracePt t="91135" x="5233988" y="3814763"/>
          <p14:tracePt t="91147" x="5229225" y="3814763"/>
          <p14:tracePt t="91181" x="5233988" y="3814763"/>
          <p14:tracePt t="91185" x="5238750" y="3814763"/>
          <p14:tracePt t="91196" x="5257800" y="3819525"/>
          <p14:tracePt t="91214" x="5305425" y="3862388"/>
          <p14:tracePt t="91230" x="5357813" y="3919538"/>
          <p14:tracePt t="91232" x="5367338" y="3933825"/>
          <p14:tracePt t="91233" x="5372100" y="3933825"/>
          <p14:tracePt t="91248" x="5410200" y="3976688"/>
          <p14:tracePt t="91250" x="5410200" y="3981450"/>
          <p14:tracePt t="91250" x="5410200" y="3986213"/>
          <p14:tracePt t="91264" x="5429250" y="4014788"/>
          <p14:tracePt t="91280" x="5438775" y="4038600"/>
          <p14:tracePt t="91296" x="5438775" y="4052888"/>
          <p14:tracePt t="91298" x="5434013" y="4052888"/>
          <p14:tracePt t="91314" x="5414963" y="4057650"/>
          <p14:tracePt t="91330" x="5391150" y="4057650"/>
          <p14:tracePt t="91332" x="5381625" y="4057650"/>
          <p14:tracePt t="91346" x="5348288" y="4057650"/>
          <p14:tracePt t="91358" x="5305425" y="4048125"/>
          <p14:tracePt t="91359" x="5300663" y="4048125"/>
          <p14:tracePt t="91363" x="5286375" y="4043363"/>
          <p14:tracePt t="91382" x="5214938" y="4010025"/>
          <p14:tracePt t="91383" x="5205413" y="4005263"/>
          <p14:tracePt t="91384" x="5200650" y="4005263"/>
          <p14:tracePt t="91397" x="5162550" y="3976688"/>
          <p14:tracePt t="91414" x="5129213" y="3938588"/>
          <p14:tracePt t="91416" x="5124450" y="3933825"/>
          <p14:tracePt t="91416" x="5124450" y="3929063"/>
          <p14:tracePt t="91417" x="5124450" y="3924300"/>
          <p14:tracePt t="91430" x="5105400" y="3895725"/>
          <p14:tracePt t="91448" x="5095875" y="3857625"/>
          <p14:tracePt t="91464" x="5091113" y="3824288"/>
          <p14:tracePt t="91481" x="5086350" y="3805238"/>
          <p14:tracePt t="91497" x="5091113" y="3800475"/>
          <p14:tracePt t="91513" x="5100638" y="3800475"/>
          <p14:tracePt t="91530" x="5119688" y="3814763"/>
          <p14:tracePt t="91547" x="5172075" y="3871913"/>
          <p14:tracePt t="91547" x="5176838" y="3876675"/>
          <p14:tracePt t="91548" x="5181600" y="3881438"/>
          <p14:tracePt t="91564" x="5238750" y="3943350"/>
          <p14:tracePt t="91580" x="5305425" y="4010025"/>
          <p14:tracePt t="91581" x="5305425" y="4014788"/>
          <p14:tracePt t="91582" x="5310188" y="4019550"/>
          <p14:tracePt t="91597" x="5353050" y="4071938"/>
          <p14:tracePt t="91614" x="5391150" y="4124325"/>
          <p14:tracePt t="91614" x="5391150" y="4129088"/>
          <p14:tracePt t="91630" x="5400675" y="4148138"/>
          <p14:tracePt t="91647" x="5400675" y="4152900"/>
          <p14:tracePt t="91679" x="5405438" y="4152900"/>
          <p14:tracePt t="91686" x="5410200" y="4148138"/>
          <p14:tracePt t="91697" x="5434013" y="4138613"/>
          <p14:tracePt t="91714" x="5486400" y="4119563"/>
          <p14:tracePt t="91715" x="5495925" y="4119563"/>
          <p14:tracePt t="91730" x="5557838" y="4100513"/>
          <p14:tracePt t="91733" x="5572125" y="4100513"/>
          <p14:tracePt t="91734" x="5576888" y="4100513"/>
          <p14:tracePt t="91747" x="5634038" y="4086225"/>
          <p14:tracePt t="91748" x="5638800" y="4086225"/>
          <p14:tracePt t="91765" x="5700713" y="4076700"/>
          <p14:tracePt t="91780" x="5743575" y="4086225"/>
          <p14:tracePt t="91782" x="5753100" y="4086225"/>
          <p14:tracePt t="91783" x="5753100" y="4090988"/>
          <p14:tracePt t="91797" x="5776913" y="4105275"/>
          <p14:tracePt t="91814" x="5786438" y="4114800"/>
          <p14:tracePt t="91831" x="5791200" y="4114800"/>
          <p14:tracePt t="91886" x="5791200" y="4119563"/>
          <p14:tracePt t="91955" x="5795963" y="4124325"/>
          <p14:tracePt t="91967" x="5795963" y="4129088"/>
          <p14:tracePt t="91981" x="5800725" y="4129088"/>
          <p14:tracePt t="91998" x="5800725" y="4133850"/>
          <p14:tracePt t="92017" x="5805488" y="4133850"/>
          <p14:tracePt t="92035" x="5810250" y="4133850"/>
          <p14:tracePt t="92048" x="5824538" y="4148138"/>
          <p14:tracePt t="92049" x="5829300" y="4152900"/>
          <p14:tracePt t="92050" x="5834063" y="4152900"/>
          <p14:tracePt t="92064" x="5862638" y="4162425"/>
          <p14:tracePt t="92081" x="5886450" y="4171950"/>
          <p14:tracePt t="92098" x="5900738" y="4176713"/>
          <p14:tracePt t="92114" x="5915025" y="4186238"/>
          <p14:tracePt t="92131" x="5943600" y="4195763"/>
          <p14:tracePt t="92148" x="5976938" y="4205288"/>
          <p14:tracePt t="92150" x="5981700" y="4205288"/>
          <p14:tracePt t="92165" x="6000750" y="4205288"/>
          <p14:tracePt t="92183" x="6005513" y="4205288"/>
          <p14:tracePt t="92335" x="6010275" y="4205288"/>
          <p14:tracePt t="92338" x="6010275" y="4210050"/>
          <p14:tracePt t="92372" x="6010275" y="4214813"/>
          <p14:tracePt t="92385" x="6015038" y="4214813"/>
          <p14:tracePt t="92412" x="6019800" y="4214813"/>
          <p14:tracePt t="92445" x="6019800" y="4219575"/>
          <p14:tracePt t="92511" x="6029325" y="4224338"/>
          <p14:tracePt t="92515" x="6034088" y="4224338"/>
          <p14:tracePt t="92532" x="6062663" y="4233863"/>
          <p14:tracePt t="92549" x="6105525" y="4233863"/>
          <p14:tracePt t="92550" x="6110288" y="4233863"/>
          <p14:tracePt t="92565" x="6148388" y="4229100"/>
          <p14:tracePt t="92582" x="6186488" y="4224338"/>
          <p14:tracePt t="92584" x="6191250" y="4224338"/>
          <p14:tracePt t="92599" x="6224588" y="4214813"/>
          <p14:tracePt t="92615" x="6267450" y="4210050"/>
          <p14:tracePt t="92617" x="6276975" y="4210050"/>
          <p14:tracePt t="92619" x="6276975" y="4205288"/>
          <p14:tracePt t="92619" x="6281738" y="4205288"/>
          <p14:tracePt t="92632" x="6315075" y="4191000"/>
          <p14:tracePt t="92650" x="6376988" y="4157663"/>
          <p14:tracePt t="92652" x="6386513" y="4152900"/>
          <p14:tracePt t="92652" x="6391275" y="4148138"/>
          <p14:tracePt t="92667" x="6462713" y="4114800"/>
          <p14:tracePt t="92684" x="6548438" y="4076700"/>
          <p14:tracePt t="92685" x="6553200" y="4076700"/>
          <p14:tracePt t="92699" x="6610350" y="4052888"/>
          <p14:tracePt t="92716" x="6667500" y="4024313"/>
          <p14:tracePt t="92717" x="6672263" y="4019550"/>
          <p14:tracePt t="92718" x="6677025" y="4019550"/>
          <p14:tracePt t="92732" x="6719888" y="4000500"/>
          <p14:tracePt t="92735" x="6724650" y="3995738"/>
          <p14:tracePt t="92735" x="6729413" y="3990975"/>
          <p14:tracePt t="92749" x="6772275" y="3962400"/>
          <p14:tracePt t="92751" x="6777038" y="3962400"/>
          <p14:tracePt t="92766" x="6824663" y="3929063"/>
          <p14:tracePt t="92768" x="6834188" y="3924300"/>
          <p14:tracePt t="92782" x="6886575" y="3895725"/>
          <p14:tracePt t="92800" x="6953250" y="3862388"/>
          <p14:tracePt t="92816" x="6996113" y="3838575"/>
          <p14:tracePt t="92833" x="7043738" y="3800475"/>
          <p14:tracePt t="92834" x="7048500" y="3795713"/>
          <p14:tracePt t="92835" x="7053263" y="3795713"/>
          <p14:tracePt t="92849" x="7091363" y="3771900"/>
          <p14:tracePt t="92866" x="7129463" y="3748088"/>
          <p14:tracePt t="92868" x="7134225" y="3748088"/>
          <p14:tracePt t="92868" x="7138988" y="3748088"/>
          <p14:tracePt t="92883" x="7158038" y="3738563"/>
          <p14:tracePt t="92900" x="7167563" y="3733800"/>
          <p14:tracePt t="92916" x="7177088" y="3729038"/>
          <p14:tracePt t="92933" x="7181850" y="3719513"/>
          <p14:tracePt t="92949" x="7186613" y="3714750"/>
          <p14:tracePt t="92966" x="7191375" y="3705225"/>
          <p14:tracePt t="92983" x="7191375" y="3700463"/>
          <p14:tracePt t="92999" x="7196138" y="3695700"/>
          <p14:tracePt t="93016" x="7200900" y="3681413"/>
          <p14:tracePt t="93033" x="7200900" y="3671888"/>
          <p14:tracePt t="93050" x="7205663" y="3667125"/>
          <p14:tracePt t="93066" x="7210425" y="3657600"/>
          <p14:tracePt t="93083" x="7210425" y="3648075"/>
          <p14:tracePt t="93100" x="7215188" y="3648075"/>
          <p14:tracePt t="93116" x="7219950" y="3643313"/>
          <p14:tracePt t="93186" x="7224713" y="3643313"/>
          <p14:tracePt t="93198" x="7229475" y="3643313"/>
          <p14:tracePt t="93205" x="7234238" y="3643313"/>
          <p14:tracePt t="93216" x="7243763" y="3643313"/>
          <p14:tracePt t="93233" x="7253288" y="3643313"/>
          <p14:tracePt t="93250" x="7258050" y="3638550"/>
          <p14:tracePt t="93363" x="7253288" y="3633788"/>
          <p14:tracePt t="93364" x="7253288" y="3629025"/>
          <p14:tracePt t="93366" x="7248525" y="3629025"/>
          <p14:tracePt t="93384" x="7219950" y="3605213"/>
          <p14:tracePt t="93402" x="7186613" y="3586163"/>
          <p14:tracePt t="93417" x="7153275" y="3562350"/>
          <p14:tracePt t="93434" x="7100888" y="3543300"/>
          <p14:tracePt t="93435" x="7096125" y="3543300"/>
          <p14:tracePt t="93436" x="7086600" y="3538538"/>
          <p14:tracePt t="93437" x="7081838" y="3538538"/>
          <p14:tracePt t="93450" x="7029450" y="3519488"/>
          <p14:tracePt t="93467" x="6953250" y="3505200"/>
          <p14:tracePt t="93468" x="6943725" y="3500438"/>
          <p14:tracePt t="93469" x="6938963" y="3500438"/>
          <p14:tracePt t="93484" x="6877050" y="3486150"/>
          <p14:tracePt t="93500" x="6791325" y="3467100"/>
          <p14:tracePt t="93502" x="6777038" y="3462338"/>
          <p14:tracePt t="93503" x="6772275" y="3462338"/>
          <p14:tracePt t="93504" x="6767513" y="3462338"/>
          <p14:tracePt t="93517" x="6677025" y="3433763"/>
          <p14:tracePt t="93534" x="6586538" y="3405188"/>
          <p14:tracePt t="93535" x="6581775" y="3405188"/>
          <p14:tracePt t="93536" x="6577013" y="3405188"/>
          <p14:tracePt t="93537" x="6572250" y="3400425"/>
          <p14:tracePt t="93550" x="6543675" y="3395663"/>
          <p14:tracePt t="93567" x="6534150" y="3390900"/>
          <p14:tracePt t="93648" x="6538913" y="3386138"/>
          <p14:tracePt t="93654" x="6543675" y="3386138"/>
          <p14:tracePt t="93667" x="6557963" y="3376613"/>
          <p14:tracePt t="93670" x="6562725" y="3376613"/>
          <p14:tracePt t="93684" x="6572250" y="3371850"/>
          <p14:tracePt t="93701" x="6577013" y="3367088"/>
          <p14:tracePt t="93717" x="6586538" y="3367088"/>
          <p14:tracePt t="93734" x="6596063" y="3362325"/>
          <p14:tracePt t="93751" x="6600825" y="3362325"/>
          <p14:tracePt t="93806" x="6600825" y="3357563"/>
          <p14:tracePt t="93807" x="6605588" y="3357563"/>
          <p14:tracePt t="93818" x="6605588" y="3348038"/>
          <p14:tracePt t="93834" x="6596063" y="3333750"/>
          <p14:tracePt t="93851" x="6591300" y="3319463"/>
          <p14:tracePt t="93868" x="6581775" y="3309938"/>
          <p14:tracePt t="93885" x="6581775" y="3300413"/>
          <p14:tracePt t="93903" x="6577013" y="3295650"/>
          <p14:tracePt t="93918" x="6567488" y="3286125"/>
          <p14:tracePt t="93934" x="6557963" y="3281363"/>
          <p14:tracePt t="93982" x="6557963" y="3276600"/>
          <p14:tracePt t="93985" x="6553200" y="3276600"/>
          <p14:tracePt t="94006" x="6553200" y="3271838"/>
          <p14:tracePt t="94018" x="6557963" y="3267075"/>
          <p14:tracePt t="94035" x="6624638" y="3267075"/>
          <p14:tracePt t="94036" x="6634163" y="3267075"/>
          <p14:tracePt t="94037" x="6643688" y="3267075"/>
          <p14:tracePt t="94051" x="6762750" y="3276600"/>
          <p14:tracePt t="94069" x="6929438" y="3281363"/>
          <p14:tracePt t="94070" x="6948488" y="3281363"/>
          <p14:tracePt t="94071" x="6958013" y="3281363"/>
          <p14:tracePt t="94085" x="7072313" y="3286125"/>
          <p14:tracePt t="94103" x="7210425" y="3309938"/>
          <p14:tracePt t="94104" x="7215188" y="3314700"/>
          <p14:tracePt t="94120" x="7281863" y="3343275"/>
          <p14:tracePt t="94121" x="7286625" y="3343275"/>
          <p14:tracePt t="94135" x="7305675" y="3367088"/>
          <p14:tracePt t="94151" x="7319963" y="3405188"/>
          <p14:tracePt t="94154" x="7319963" y="3409950"/>
          <p14:tracePt t="94155" x="7324725" y="3414713"/>
          <p14:tracePt t="94168" x="7329488" y="3448050"/>
          <p14:tracePt t="94185" x="7334250" y="3486150"/>
          <p14:tracePt t="94202" x="7329488" y="3509963"/>
          <p14:tracePt t="94203" x="7329488" y="3514725"/>
          <p14:tracePt t="94204" x="7324725" y="3514725"/>
          <p14:tracePt t="94220" x="7319963" y="3529013"/>
          <p14:tracePt t="94221" x="7315200" y="3533775"/>
          <p14:tracePt t="94235" x="7310438" y="3543300"/>
          <p14:tracePt t="94281" x="7310438" y="3538538"/>
          <p14:tracePt t="94282" x="7310438" y="3533775"/>
          <p14:tracePt t="94285" x="7310438" y="3529013"/>
          <p14:tracePt t="94302" x="7334250" y="3486150"/>
          <p14:tracePt t="94319" x="7396163" y="3433763"/>
          <p14:tracePt t="94319" x="7400925" y="3433763"/>
          <p14:tracePt t="94320" x="7405688" y="3429000"/>
          <p14:tracePt t="94335" x="7496175" y="3376613"/>
          <p14:tracePt t="94352" x="7615238" y="3309938"/>
          <p14:tracePt t="94353" x="7620000" y="3305175"/>
          <p14:tracePt t="94370" x="7720013" y="3252788"/>
          <p14:tracePt t="94385" x="7800975" y="3214688"/>
          <p14:tracePt t="94402" x="7824788" y="3209925"/>
          <p14:tracePt t="94440" x="7829550" y="3214688"/>
          <p14:tracePt t="94452" x="7834313" y="3248025"/>
          <p14:tracePt t="94453" x="7834313" y="3252788"/>
          <p14:tracePt t="94469" x="7834313" y="3305175"/>
          <p14:tracePt t="94485" x="7834313" y="3371850"/>
          <p14:tracePt t="94502" x="7820025" y="3409950"/>
          <p14:tracePt t="94519" x="7796213" y="3433763"/>
          <p14:tracePt t="94521" x="7786688" y="3438525"/>
          <p14:tracePt t="94536" x="7753350" y="3452813"/>
          <p14:tracePt t="94552" x="7720013" y="3467100"/>
          <p14:tracePt t="94569" x="7691438" y="3467100"/>
          <p14:tracePt t="94586" x="7662863" y="3467100"/>
          <p14:tracePt t="94588" x="7658100" y="3462338"/>
          <p14:tracePt t="94603" x="7648575" y="3462338"/>
          <p14:tracePt t="94636" x="7648575" y="3457575"/>
          <p14:tracePt t="94652" x="7648575" y="3429000"/>
          <p14:tracePt t="94654" x="7648575" y="3424238"/>
          <p14:tracePt t="94655" x="7648575" y="3419475"/>
          <p14:tracePt t="94669" x="7658100" y="3390900"/>
          <p14:tracePt t="94686" x="7667625" y="3367088"/>
          <p14:tracePt t="94687" x="0" y="0"/>
        </p14:tracePtLst>
        <p14:tracePtLst>
          <p14:tracePt t="112802" x="5253038" y="4371975"/>
          <p14:tracePt t="112856" x="5253038" y="4367213"/>
          <p14:tracePt t="112859" x="5248275" y="4367213"/>
          <p14:tracePt t="112870" x="5248275" y="4338638"/>
          <p14:tracePt t="112871" x="5248275" y="4333875"/>
          <p14:tracePt t="112885" x="5262563" y="4291013"/>
          <p14:tracePt t="112902" x="5281613" y="4257675"/>
          <p14:tracePt t="112903" x="5286375" y="4252913"/>
          <p14:tracePt t="112904" x="5286375" y="4248150"/>
          <p14:tracePt t="112918" x="5319713" y="4219575"/>
          <p14:tracePt t="112936" x="5400675" y="4181475"/>
          <p14:tracePt t="112937" x="5405438" y="4176713"/>
          <p14:tracePt t="112937" x="5410200" y="4176713"/>
          <p14:tracePt t="112938" x="5419725" y="4171950"/>
          <p14:tracePt t="112953" x="5514975" y="4129088"/>
          <p14:tracePt t="112968" x="5643563" y="4081463"/>
          <p14:tracePt t="112970" x="5657850" y="4071938"/>
          <p14:tracePt t="112971" x="5667375" y="4071938"/>
          <p14:tracePt t="112985" x="5791200" y="4052888"/>
          <p14:tracePt t="113002" x="5938838" y="4052888"/>
          <p14:tracePt t="113004" x="5953125" y="4052888"/>
          <p14:tracePt t="113005" x="5962650" y="4052888"/>
          <p14:tracePt t="113019" x="6053138" y="4057650"/>
          <p14:tracePt t="113035" x="6124575" y="4057650"/>
          <p14:tracePt t="113037" x="6129338" y="4057650"/>
          <p14:tracePt t="113038" x="6134100" y="4057650"/>
          <p14:tracePt t="113052" x="6157913" y="4067175"/>
          <p14:tracePt t="113069" x="6162675" y="4067175"/>
          <p14:tracePt t="113085" x="6167438" y="4086225"/>
          <p14:tracePt t="113104" x="6167438" y="4148138"/>
          <p14:tracePt t="113105" x="6167438" y="4152900"/>
          <p14:tracePt t="113119" x="6153150" y="4205288"/>
          <p14:tracePt t="113135" x="6100763" y="4281488"/>
          <p14:tracePt t="113137" x="6100763" y="4286250"/>
          <p14:tracePt t="113138" x="6096000" y="4291013"/>
          <p14:tracePt t="113138" x="6091238" y="4295775"/>
          <p14:tracePt t="113152" x="6019800" y="4357688"/>
          <p14:tracePt t="113169" x="5900738" y="4424363"/>
          <p14:tracePt t="113170" x="5895975" y="4429125"/>
          <p14:tracePt t="113186" x="5776913" y="4467225"/>
          <p14:tracePt t="113204" x="5619750" y="4486275"/>
          <p14:tracePt t="113205" x="5614988" y="4486275"/>
          <p14:tracePt t="113205" x="5605463" y="4486275"/>
          <p14:tracePt t="113206" x="5595938" y="4491038"/>
          <p14:tracePt t="113219" x="5491163" y="4491038"/>
          <p14:tracePt t="113236" x="5391150" y="4495800"/>
          <p14:tracePt t="113238" x="5381625" y="4495800"/>
          <p14:tracePt t="113238" x="5376863" y="4495800"/>
          <p14:tracePt t="113252" x="5343525" y="4495800"/>
          <p14:tracePt t="113269" x="5338763" y="4486275"/>
          <p14:tracePt t="113271" x="5338763" y="4481513"/>
          <p14:tracePt t="113271" x="5334000" y="4481513"/>
          <p14:tracePt t="113286" x="5324475" y="4448175"/>
          <p14:tracePt t="113302" x="5314950" y="4410075"/>
          <p14:tracePt t="113319" x="5305425" y="4391025"/>
          <p14:tracePt t="113336" x="5295900" y="4362450"/>
          <p14:tracePt t="113353" x="5286375" y="4324350"/>
          <p14:tracePt t="113369" x="5286375" y="4281488"/>
          <p14:tracePt t="113371" x="5286375" y="4276725"/>
          <p14:tracePt t="113386" x="5291138" y="4252913"/>
          <p14:tracePt t="113403" x="5305425" y="4229100"/>
          <p14:tracePt t="113419" x="5334000" y="4210050"/>
          <p14:tracePt t="113436" x="5395913" y="4186238"/>
          <p14:tracePt t="113438" x="5400675" y="4186238"/>
          <p14:tracePt t="113438" x="5405438" y="4181475"/>
          <p14:tracePt t="113453" x="5495925" y="4162425"/>
          <p14:tracePt t="113469" x="5614988" y="4133850"/>
          <p14:tracePt t="113470" x="5624513" y="4133850"/>
          <p14:tracePt t="113472" x="5634038" y="4133850"/>
          <p14:tracePt t="113472" x="5638800" y="4133850"/>
          <p14:tracePt t="113486" x="5748338" y="4114800"/>
          <p14:tracePt t="113503" x="5867400" y="4114800"/>
          <p14:tracePt t="113505" x="5881688" y="4119563"/>
          <p14:tracePt t="113505" x="5891213" y="4119563"/>
          <p14:tracePt t="113520" x="5986463" y="4143375"/>
          <p14:tracePt t="113536" x="6076950" y="4176713"/>
          <p14:tracePt t="113537" x="6081713" y="4181475"/>
          <p14:tracePt t="113538" x="6086475" y="4181475"/>
          <p14:tracePt t="113539" x="6091238" y="4186238"/>
          <p14:tracePt t="113554" x="6134100" y="4229100"/>
          <p14:tracePt t="113570" x="6157913" y="4281488"/>
          <p14:tracePt t="113572" x="6162675" y="4295775"/>
          <p14:tracePt t="113573" x="6162675" y="4300538"/>
          <p14:tracePt t="113588" x="6172200" y="4381500"/>
          <p14:tracePt t="113604" x="6176963" y="4471988"/>
          <p14:tracePt t="113604" x="6172200" y="4476750"/>
          <p14:tracePt t="113605" x="6172200" y="4481513"/>
          <p14:tracePt t="113620" x="6138863" y="4548188"/>
          <p14:tracePt t="113638" x="6062663" y="4614863"/>
          <p14:tracePt t="113639" x="6057900" y="4619625"/>
          <p14:tracePt t="113639" x="6048375" y="4624388"/>
          <p14:tracePt t="113653" x="5934075" y="4667250"/>
          <p14:tracePt t="113670" x="5767388" y="4710113"/>
          <p14:tracePt t="113671" x="5743575" y="4710113"/>
          <p14:tracePt t="113672" x="5729288" y="4714875"/>
          <p14:tracePt t="113687" x="5562600" y="4724400"/>
          <p14:tracePt t="113689" x="5524500" y="4724400"/>
          <p14:tracePt t="113703" x="5334000" y="4710113"/>
          <p14:tracePt t="113721" x="5095875" y="4662488"/>
          <p14:tracePt t="113722" x="5086350" y="4657725"/>
          <p14:tracePt t="113737" x="4948238" y="4614863"/>
          <p14:tracePt t="113739" x="4933950" y="4610100"/>
          <p14:tracePt t="113739" x="4929188" y="4610100"/>
          <p14:tracePt t="113754" x="4872038" y="4567238"/>
          <p14:tracePt t="113770" x="4852988" y="4510088"/>
          <p14:tracePt t="113787" x="4852988" y="4414838"/>
          <p14:tracePt t="113788" x="4852988" y="4400550"/>
          <p14:tracePt t="113789" x="4852988" y="4395788"/>
          <p14:tracePt t="113803" x="4867275" y="4295775"/>
          <p14:tracePt t="113804" x="4872038" y="4286250"/>
          <p14:tracePt t="113805" x="4872038" y="4281488"/>
          <p14:tracePt t="113820" x="4910138" y="4167188"/>
          <p14:tracePt t="113821" x="4910138" y="4157663"/>
          <p14:tracePt t="113822" x="4914900" y="4148138"/>
          <p14:tracePt t="113837" x="4967288" y="4033838"/>
          <p14:tracePt t="113855" x="5086350" y="3905250"/>
          <p14:tracePt t="113855" x="5095875" y="3900488"/>
          <p14:tracePt t="113870" x="5238750" y="3829050"/>
          <p14:tracePt t="113887" x="5434013" y="3795713"/>
          <p14:tracePt t="113888" x="5457825" y="3790950"/>
          <p14:tracePt t="113889" x="5467350" y="3786188"/>
          <p14:tracePt t="113904" x="5638800" y="3781425"/>
          <p14:tracePt t="113920" x="5829300" y="3795713"/>
          <p14:tracePt t="113921" x="5838825" y="3795713"/>
          <p14:tracePt t="113938" x="6000750" y="3848100"/>
          <p14:tracePt t="113954" x="6143625" y="3948113"/>
          <p14:tracePt t="113955" x="6153150" y="3957638"/>
          <p14:tracePt t="113955" x="6157913" y="3967163"/>
          <p14:tracePt t="113956" x="6167438" y="3971925"/>
          <p14:tracePt t="113970" x="6276975" y="4090988"/>
          <p14:tracePt t="113988" x="6353175" y="4233863"/>
          <p14:tracePt t="113989" x="6357938" y="4243388"/>
          <p14:tracePt t="113989" x="6357938" y="4248150"/>
          <p14:tracePt t="114004" x="6372225" y="4343400"/>
          <p14:tracePt t="114020" x="6348413" y="4452938"/>
          <p14:tracePt t="114022" x="6343650" y="4457700"/>
          <p14:tracePt t="114022" x="6343650" y="4467225"/>
          <p14:tracePt t="114037" x="6267450" y="4548188"/>
          <p14:tracePt t="114054" x="6129338" y="4619625"/>
          <p14:tracePt t="114055" x="6110288" y="4629150"/>
          <p14:tracePt t="114056" x="6096000" y="4633913"/>
          <p14:tracePt t="114070" x="5924550" y="4681538"/>
          <p14:tracePt t="114088" x="5695950" y="4729163"/>
          <p14:tracePt t="114089" x="5667375" y="4729163"/>
          <p14:tracePt t="114090" x="5653088" y="4733925"/>
          <p14:tracePt t="114104" x="5486400" y="4752975"/>
          <p14:tracePt t="114120" x="5295900" y="4767263"/>
          <p14:tracePt t="114121" x="5286375" y="4767263"/>
          <p14:tracePt t="114122" x="5276850" y="4767263"/>
          <p14:tracePt t="114137" x="5143500" y="4767263"/>
          <p14:tracePt t="114154" x="5024438" y="4743450"/>
          <p14:tracePt t="114156" x="5014913" y="4743450"/>
          <p14:tracePt t="114156" x="5010150" y="4738688"/>
          <p14:tracePt t="114171" x="4953000" y="4705350"/>
          <p14:tracePt t="114187" x="4910138" y="4652963"/>
          <p14:tracePt t="114189" x="4905375" y="4652963"/>
          <p14:tracePt t="114190" x="4905375" y="4648200"/>
          <p14:tracePt t="114190" x="4900613" y="4643438"/>
          <p14:tracePt t="114204" x="4876800" y="4581525"/>
          <p14:tracePt t="114221" x="4862513" y="4486275"/>
          <p14:tracePt t="114222" x="4862513" y="4476750"/>
          <p14:tracePt t="114223" x="4862513" y="4471988"/>
          <p14:tracePt t="114237" x="4848225" y="4391025"/>
          <p14:tracePt t="114240" x="4848225" y="4376738"/>
          <p14:tracePt t="114254" x="4852988" y="4295775"/>
          <p14:tracePt t="114256" x="4857750" y="4286250"/>
          <p14:tracePt t="114257" x="4862513" y="4276725"/>
          <p14:tracePt t="114271" x="4914900" y="4195763"/>
          <p14:tracePt t="114288" x="5029200" y="4100513"/>
          <p14:tracePt t="114289" x="5038725" y="4090988"/>
          <p14:tracePt t="114289" x="5048250" y="4086225"/>
          <p14:tracePt t="114290" x="5057775" y="4081463"/>
          <p14:tracePt t="114304" x="5205413" y="4005263"/>
          <p14:tracePt t="114321" x="5424488" y="3943350"/>
          <p14:tracePt t="114323" x="5453063" y="3938588"/>
          <p14:tracePt t="114324" x="5467350" y="3938588"/>
          <p14:tracePt t="114338" x="5667375" y="3929063"/>
          <p14:tracePt t="114354" x="5924550" y="3938588"/>
          <p14:tracePt t="114356" x="5938838" y="3938588"/>
          <p14:tracePt t="114356" x="5953125" y="3938588"/>
          <p14:tracePt t="114357" x="5967413" y="3938588"/>
          <p14:tracePt t="114372" x="6148388" y="3976688"/>
          <p14:tracePt t="114388" x="6319838" y="4057650"/>
          <p14:tracePt t="114390" x="6334125" y="4067175"/>
          <p14:tracePt t="114390" x="6343650" y="4071938"/>
          <p14:tracePt t="114391" x="6353175" y="4081463"/>
          <p14:tracePt t="114405" x="6448425" y="4162425"/>
          <p14:tracePt t="114421" x="6529388" y="4276725"/>
          <p14:tracePt t="114422" x="6529388" y="4286250"/>
          <p14:tracePt t="114438" x="6562725" y="4395788"/>
          <p14:tracePt t="114455" x="6567488" y="4529138"/>
          <p14:tracePt t="114456" x="6567488" y="4533900"/>
          <p14:tracePt t="114456" x="6567488" y="4543425"/>
          <p14:tracePt t="114457" x="6567488" y="4552950"/>
          <p14:tracePt t="114471" x="6538913" y="4648200"/>
          <p14:tracePt t="114488" x="6453188" y="4752975"/>
          <p14:tracePt t="114489" x="6443663" y="4757738"/>
          <p14:tracePt t="114490" x="6438900" y="4762500"/>
          <p14:tracePt t="114505" x="6329363" y="4824413"/>
          <p14:tracePt t="114521" x="6162675" y="4876800"/>
          <p14:tracePt t="114523" x="6138863" y="4881563"/>
          <p14:tracePt t="114524" x="6129338" y="4886325"/>
          <p14:tracePt t="114538" x="5957888" y="4910138"/>
          <p14:tracePt t="114556" x="5738813" y="4914900"/>
          <p14:tracePt t="114557" x="5724525" y="4914900"/>
          <p14:tracePt t="114571" x="5572125" y="4905375"/>
          <p14:tracePt t="114588" x="5419725" y="4862513"/>
          <p14:tracePt t="114590" x="5405438" y="4852988"/>
          <p14:tracePt t="114591" x="5395913" y="4848225"/>
          <p14:tracePt t="114605" x="5329238" y="4795838"/>
          <p14:tracePt t="114621" x="5295900" y="4733925"/>
          <p14:tracePt t="114623" x="5295900" y="4729163"/>
          <p14:tracePt t="114624" x="5295900" y="4724400"/>
          <p14:tracePt t="114638" x="5295900" y="4662488"/>
          <p14:tracePt t="114655" x="5310188" y="4591050"/>
          <p14:tracePt t="114657" x="5314950" y="4572000"/>
          <p14:tracePt t="114672" x="5353050" y="4500563"/>
          <p14:tracePt t="114688" x="5443538" y="4419600"/>
          <p14:tracePt t="114689" x="5448300" y="4414838"/>
          <p14:tracePt t="114705" x="5576888" y="4348163"/>
          <p14:tracePt t="114722" x="5743575" y="4300538"/>
          <p14:tracePt t="114723" x="5762625" y="4295775"/>
          <p14:tracePt t="114724" x="5776913" y="4295775"/>
          <p14:tracePt t="114738" x="5924550" y="4271963"/>
          <p14:tracePt t="114740" x="5948363" y="4271963"/>
          <p14:tracePt t="114755" x="6124575" y="4271963"/>
          <p14:tracePt t="114772" x="6334125" y="4281488"/>
          <p14:tracePt t="114788" x="6548438" y="4291013"/>
          <p14:tracePt t="114790" x="6572250" y="4291013"/>
          <p14:tracePt t="114791" x="6581775" y="4291013"/>
          <p14:tracePt t="114806" x="6734175" y="4295775"/>
          <p14:tracePt t="114823" x="6919913" y="4319588"/>
          <p14:tracePt t="114824" x="6929438" y="4324350"/>
          <p14:tracePt t="114839" x="7038975" y="4343400"/>
          <p14:tracePt t="114855" x="7115175" y="4362450"/>
          <p14:tracePt t="114856" x="7119938" y="4362450"/>
          <p14:tracePt t="114857" x="7124700" y="4362450"/>
          <p14:tracePt t="114872" x="7167563" y="4371975"/>
          <p14:tracePt t="114889" x="7200900" y="4386263"/>
          <p14:tracePt t="114890" x="7205663" y="4386263"/>
          <p14:tracePt t="114905" x="7219950" y="4391025"/>
          <p14:tracePt t="114922" x="7224713" y="4391025"/>
          <p14:tracePt t="114970" x="7219950" y="4391025"/>
          <p14:tracePt t="114975" x="7219950" y="4395788"/>
          <p14:tracePt t="114989" x="7210425" y="4400550"/>
          <p14:tracePt t="115006" x="7200900" y="4405313"/>
          <p14:tracePt t="115008" x="7196138" y="4405313"/>
          <p14:tracePt t="115022" x="7181850" y="4400550"/>
          <p14:tracePt t="115041" x="7129463" y="4362450"/>
          <p14:tracePt t="115056" x="7053263" y="4310063"/>
          <p14:tracePt t="115057" x="7038975" y="4305300"/>
          <p14:tracePt t="115058" x="7034213" y="4300538"/>
          <p14:tracePt t="115072" x="6948488" y="4248150"/>
          <p14:tracePt t="115089" x="6858000" y="4167188"/>
          <p14:tracePt t="115091" x="6848475" y="4157663"/>
          <p14:tracePt t="115092" x="6843713" y="4152900"/>
          <p14:tracePt t="115108" x="6786563" y="4062413"/>
          <p14:tracePt t="115109" x="6781800" y="4052888"/>
          <p14:tracePt t="115109" x="6777038" y="4048125"/>
          <p14:tracePt t="115122" x="6753225" y="3948113"/>
          <p14:tracePt t="115141" x="6738938" y="3800475"/>
          <p14:tracePt t="115142" x="6743700" y="3795713"/>
          <p14:tracePt t="115156" x="6777038" y="3681413"/>
          <p14:tracePt t="115174" x="6881813" y="3543300"/>
          <p14:tracePt t="115174" x="6891338" y="3533775"/>
          <p14:tracePt t="115175" x="6896100" y="3524250"/>
          <p14:tracePt t="115189" x="7029450" y="3414713"/>
          <p14:tracePt t="115206" x="7234238" y="3252788"/>
          <p14:tracePt t="115207" x="7243763" y="3243263"/>
          <p14:tracePt t="115223" x="7453313" y="3076575"/>
          <p14:tracePt t="115240" x="7720013" y="2890838"/>
          <p14:tracePt t="115241" x="7734300" y="2881313"/>
          <p14:tracePt t="115256" x="7958138" y="2762250"/>
          <p14:tracePt t="115274" x="8205788" y="2652713"/>
          <p14:tracePt t="115274" x="8220075" y="2647950"/>
          <p14:tracePt t="115275" x="8234363" y="2638425"/>
          <p14:tracePt t="115289" x="8420100" y="2566988"/>
          <p14:tracePt t="115306" x="8620125" y="2495550"/>
          <p14:tracePt t="115307" x="8629650" y="2490788"/>
          <p14:tracePt t="115323" x="8758238" y="2457450"/>
          <p14:tracePt t="115339" x="8867775" y="2457450"/>
          <p14:tracePt t="115340" x="8872538" y="2457450"/>
          <p14:tracePt t="115341" x="8882063" y="2457450"/>
          <p14:tracePt t="115357" x="8948738" y="2505075"/>
          <p14:tracePt t="115373" x="9001125" y="2605088"/>
          <p14:tracePt t="115374" x="9005888" y="2614613"/>
          <p14:tracePt t="115374" x="9005888" y="2624138"/>
          <p14:tracePt t="115389" x="9043988" y="2757488"/>
          <p14:tracePt t="115406" x="9058275" y="2952750"/>
          <p14:tracePt t="115408" x="9058275" y="2962275"/>
          <p14:tracePt t="115408" x="9058275" y="2976563"/>
          <p14:tracePt t="115423" x="9043988" y="3176588"/>
          <p14:tracePt t="115440" x="8982075" y="3400425"/>
          <p14:tracePt t="115441" x="8967788" y="3424238"/>
          <p14:tracePt t="115456" x="8843963" y="3595688"/>
          <p14:tracePt t="115473" x="8634413" y="3719513"/>
          <p14:tracePt t="115474" x="8620125" y="3729038"/>
          <p14:tracePt t="115490" x="8377238" y="3790950"/>
          <p14:tracePt t="115506" x="8077200" y="3838575"/>
          <p14:tracePt t="115508" x="8043863" y="3843338"/>
          <p14:tracePt t="115509" x="8024813" y="3848100"/>
          <p14:tracePt t="115510" x="8005763" y="3848100"/>
          <p14:tracePt t="115523" x="7791450" y="3881438"/>
          <p14:tracePt t="115541" x="7548563" y="3905250"/>
          <p14:tracePt t="115542" x="7534275" y="3905250"/>
          <p14:tracePt t="115542" x="7524750" y="3905250"/>
          <p14:tracePt t="115558" x="7358063" y="3910013"/>
          <p14:tracePt t="115573" x="7291388" y="3914775"/>
          <p14:tracePt t="115574" x="7286625" y="3914775"/>
          <p14:tracePt t="115620" x="7286625" y="3910013"/>
          <p14:tracePt t="115624" x="7286625" y="3905250"/>
          <p14:tracePt t="115627" x="7286625" y="3900488"/>
          <p14:tracePt t="115641" x="7300913" y="3890963"/>
          <p14:tracePt t="11564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D6E4-E801-DC46-B367-EE2328F3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venir Black" panose="020B0803020203020204" pitchFamily="34" charset="0"/>
              </a:rPr>
              <a:t>Revision / Context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47D1C-8F26-C649-8DDC-208484E9C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>
                <a:latin typeface="Avenir Light" panose="020B0402020203020204" pitchFamily="34" charset="0"/>
              </a:rPr>
              <a:t>Over the last few weeks, we have seen multiple different optimization algorithms, each designed based on different principles</a:t>
            </a:r>
          </a:p>
          <a:p>
            <a:r>
              <a:rPr lang="en-GB" dirty="0">
                <a:latin typeface="Avenir Light" panose="020B0402020203020204" pitchFamily="34" charset="0"/>
              </a:rPr>
              <a:t>Many different ideas and working principles</a:t>
            </a:r>
          </a:p>
          <a:p>
            <a:r>
              <a:rPr lang="en-GB" dirty="0">
                <a:latin typeface="Avenir Light" panose="020B0402020203020204" pitchFamily="34" charset="0"/>
              </a:rPr>
              <a:t>But, they all fall under a common class: Iterative Optimization Heuristics (IOH)</a:t>
            </a:r>
          </a:p>
          <a:p>
            <a:r>
              <a:rPr lang="en-GB" dirty="0">
                <a:latin typeface="Avenir Light" panose="020B0402020203020204" pitchFamily="34" charset="0"/>
              </a:rPr>
              <a:t>Natural question: Which algorithm to use in which situation?</a:t>
            </a:r>
          </a:p>
          <a:p>
            <a:r>
              <a:rPr lang="en-GB" dirty="0">
                <a:latin typeface="Avenir Light" panose="020B0402020203020204" pitchFamily="34" charset="0"/>
              </a:rPr>
              <a:t>So, today we will look at how to compare these different algorithms to each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A3643-3260-2B44-BA2F-CBA16D7A8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</a:t>
            </a:fld>
            <a:endParaRPr lang="nl-NL"/>
          </a:p>
        </p:txBody>
      </p:sp>
      <p:pic>
        <p:nvPicPr>
          <p:cNvPr id="1026" name="Picture 2" descr="Lightbulb, Concept, Cork, Bulletin, Post, Paper">
            <a:extLst>
              <a:ext uri="{FF2B5EF4-FFF2-40B4-BE49-F238E27FC236}">
                <a16:creationId xmlns:a16="http://schemas.microsoft.com/office/drawing/2014/main" id="{F006BF5F-0799-4A94-BBF3-54E0731D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67" y="3464319"/>
            <a:ext cx="4124574" cy="274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CDDC2C-2D27-42A3-830E-BB777F2723BE}"/>
              </a:ext>
            </a:extLst>
          </p:cNvPr>
          <p:cNvSpPr txBox="1"/>
          <p:nvPr/>
        </p:nvSpPr>
        <p:spPr>
          <a:xfrm>
            <a:off x="3506887" y="5938757"/>
            <a:ext cx="576064" cy="43204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{14}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BBE6422-F40E-4E1D-912C-01D7567190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3364504"/>
      </p:ext>
    </p:extLst>
  </p:cSld>
  <p:clrMapOvr>
    <a:masterClrMapping/>
  </p:clrMapOvr>
  <p:transition spd="slow" advTm="15057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37A-2A57-4026-B685-BF2D9801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Black" panose="020B0803020203020204" pitchFamily="34" charset="0"/>
              </a:rPr>
              <a:t>IOHprofiler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A2FAE-4D42-4ECF-BB60-C7E769C46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1" indent="-342900">
              <a:buFont typeface="Wingdings" panose="05000000000000000000" pitchFamily="2" charset="2"/>
              <a:buChar char="ü"/>
            </a:pPr>
            <a: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  <a:t>A modern and effective tool for </a:t>
            </a:r>
            <a:r>
              <a:rPr lang="en-US" sz="2400" b="1" kern="0" dirty="0">
                <a:solidFill>
                  <a:srgbClr val="0070C0"/>
                </a:solidFill>
                <a:latin typeface="Avenir Light" panose="020B0402020203020204" pitchFamily="34" charset="0"/>
                <a:sym typeface="Wingdings" panose="05000000000000000000" pitchFamily="2" charset="2"/>
              </a:rPr>
              <a:t>benchmarking </a:t>
            </a:r>
            <a: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  <a:t>and </a:t>
            </a:r>
            <a:r>
              <a:rPr lang="en-US" sz="2400" b="1" kern="0" dirty="0">
                <a:solidFill>
                  <a:srgbClr val="0070C0"/>
                </a:solidFill>
                <a:latin typeface="Avenir Light" panose="020B0402020203020204" pitchFamily="34" charset="0"/>
                <a:sym typeface="Wingdings" panose="05000000000000000000" pitchFamily="2" charset="2"/>
              </a:rPr>
              <a:t>analyzing </a:t>
            </a:r>
            <a: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  <a:t>iterative optimization heuristics </a:t>
            </a:r>
            <a:r>
              <a:rPr lang="en-US" sz="2400" b="1" kern="0" dirty="0">
                <a:solidFill>
                  <a:schemeClr val="bg1">
                    <a:lumMod val="50000"/>
                  </a:schemeClr>
                </a:solidFill>
                <a:latin typeface="Avenir Light" panose="020B0402020203020204" pitchFamily="34" charset="0"/>
                <a:sym typeface="Wingdings" panose="05000000000000000000" pitchFamily="2" charset="2"/>
              </a:rPr>
              <a:t>(IOHs)</a:t>
            </a:r>
            <a:b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</a:br>
            <a:endParaRPr lang="en-US" sz="1200" b="1" kern="0" dirty="0">
              <a:solidFill>
                <a:schemeClr val="bg1">
                  <a:lumMod val="50000"/>
                </a:schemeClr>
              </a:solidFill>
              <a:latin typeface="Avenir Light" panose="020B0402020203020204" pitchFamily="34" charset="0"/>
              <a:sym typeface="Wingdings" panose="05000000000000000000" pitchFamily="2" charset="2"/>
            </a:endParaRPr>
          </a:p>
          <a:p>
            <a:pPr lvl="1" indent="-342900">
              <a:buFont typeface="Wingdings" panose="05000000000000000000" pitchFamily="2" charset="2"/>
              <a:buChar char="ü"/>
            </a:pPr>
            <a:r>
              <a:rPr lang="en-US" sz="2400" b="1" kern="0" dirty="0">
                <a:solidFill>
                  <a:srgbClr val="00B050"/>
                </a:solidFill>
                <a:latin typeface="Avenir Light" panose="020B0402020203020204" pitchFamily="34" charset="0"/>
                <a:sym typeface="Wingdings" panose="05000000000000000000" pitchFamily="2" charset="2"/>
              </a:rPr>
              <a:t>Standardized experimental environment</a:t>
            </a:r>
            <a:endParaRPr lang="en-US" sz="2400" b="1" kern="0" dirty="0">
              <a:latin typeface="Avenir Light" panose="020B0402020203020204" pitchFamily="34" charset="0"/>
              <a:sym typeface="Wingdings" panose="05000000000000000000" pitchFamily="2" charset="2"/>
            </a:endParaRPr>
          </a:p>
          <a:p>
            <a:pPr lvl="1" indent="-342900">
              <a:buFont typeface="Wingdings" panose="05000000000000000000" pitchFamily="2" charset="2"/>
              <a:buChar char="ü"/>
            </a:pPr>
            <a:endParaRPr lang="en-US" sz="1200" b="1" kern="0" dirty="0">
              <a:latin typeface="Avenir Light" panose="020B0402020203020204" pitchFamily="34" charset="0"/>
              <a:sym typeface="Wingdings" panose="05000000000000000000" pitchFamily="2" charset="2"/>
            </a:endParaRPr>
          </a:p>
          <a:p>
            <a:pPr lvl="1" indent="-342900">
              <a:buFont typeface="Wingdings" panose="05000000000000000000" pitchFamily="2" charset="2"/>
              <a:buChar char="ü"/>
            </a:pPr>
            <a:r>
              <a:rPr lang="en-US" sz="2400" b="1" kern="0" dirty="0">
                <a:solidFill>
                  <a:srgbClr val="C00000"/>
                </a:solidFill>
                <a:latin typeface="Avenir Light" panose="020B0402020203020204" pitchFamily="34" charset="0"/>
                <a:sym typeface="Wingdings" panose="05000000000000000000" pitchFamily="2" charset="2"/>
              </a:rPr>
              <a:t>Interactive </a:t>
            </a:r>
            <a: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  <a:t>performance analyses and statistics</a:t>
            </a:r>
            <a:b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</a:br>
            <a:endParaRPr lang="en-US" sz="1200" b="1" kern="0" dirty="0">
              <a:latin typeface="Avenir Light" panose="020B0402020203020204" pitchFamily="34" charset="0"/>
              <a:sym typeface="Wingdings" panose="05000000000000000000" pitchFamily="2" charset="2"/>
            </a:endParaRPr>
          </a:p>
          <a:p>
            <a:pPr lvl="1" indent="-342900">
              <a:buFont typeface="Wingdings" panose="05000000000000000000" pitchFamily="2" charset="2"/>
              <a:buChar char="ü"/>
            </a:pPr>
            <a: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  <a:t>Public, cloud-based </a:t>
            </a:r>
            <a:r>
              <a:rPr lang="en-US" sz="2400" b="1" kern="0" dirty="0">
                <a:solidFill>
                  <a:srgbClr val="0070C0"/>
                </a:solidFill>
                <a:latin typeface="Avenir Light" panose="020B0402020203020204" pitchFamily="34" charset="0"/>
                <a:sym typeface="Wingdings" panose="05000000000000000000" pitchFamily="2" charset="2"/>
              </a:rPr>
              <a:t>data repositories </a:t>
            </a:r>
            <a: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  <a:t>for </a:t>
            </a:r>
          </a:p>
          <a:p>
            <a:pPr lvl="6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  <a:t>Solvers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  <a:t>Benchmark problems</a:t>
            </a:r>
          </a:p>
          <a:p>
            <a:pPr lvl="2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Avenir Light" panose="020B0402020203020204" pitchFamily="34" charset="0"/>
                <a:sym typeface="Wingdings" panose="05000000000000000000" pitchFamily="2" charset="2"/>
              </a:rPr>
              <a:t>Performance data</a:t>
            </a:r>
            <a:endParaRPr lang="en-NL" dirty="0">
              <a:latin typeface="Avenir Light" panose="020B0402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3117C-3489-4695-842D-ECC037381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20</a:t>
            </a:fld>
            <a:endParaRPr lang="nl-NL"/>
          </a:p>
        </p:txBody>
      </p:sp>
      <p:pic>
        <p:nvPicPr>
          <p:cNvPr id="8194" name="Picture 2" descr="Target, Arrow, Bulls Eye, Bullseye, Marketing">
            <a:extLst>
              <a:ext uri="{FF2B5EF4-FFF2-40B4-BE49-F238E27FC236}">
                <a16:creationId xmlns:a16="http://schemas.microsoft.com/office/drawing/2014/main" id="{7F412C10-3CB9-4FDA-8AEF-74F51CF53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91" y="3140968"/>
            <a:ext cx="3160546" cy="30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436450-C147-46A2-A834-0F3BFC4A9B7B}"/>
              </a:ext>
            </a:extLst>
          </p:cNvPr>
          <p:cNvSpPr txBox="1"/>
          <p:nvPr/>
        </p:nvSpPr>
        <p:spPr>
          <a:xfrm>
            <a:off x="8056955" y="5776509"/>
            <a:ext cx="504056" cy="375964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{13}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53C8C37-212A-4BBF-99C9-D4470F5EAE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3106105"/>
      </p:ext>
    </p:extLst>
  </p:cSld>
  <p:clrMapOvr>
    <a:masterClrMapping/>
  </p:clrMapOvr>
  <p:transition spd="slow" advTm="11899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8D55-B800-4B36-A83E-B8E4F377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Black" panose="020B0803020203020204" pitchFamily="34" charset="0"/>
              </a:rPr>
              <a:t>IOHprofiler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1E316-9D46-4AAE-933B-0F742A8D8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619E6-3FA1-44E9-B6D2-6C228ADBC7B7}"/>
              </a:ext>
            </a:extLst>
          </p:cNvPr>
          <p:cNvSpPr txBox="1"/>
          <p:nvPr/>
        </p:nvSpPr>
        <p:spPr>
          <a:xfrm>
            <a:off x="770583" y="5589240"/>
            <a:ext cx="3888432" cy="504056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endParaRPr lang="en-NL" noProof="0" dirty="0" err="1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F825E-64FC-4026-B6C4-1F98D0E43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980728"/>
            <a:ext cx="7632848" cy="523760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A175D2-6351-4C78-B6A6-03AC8D9A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4989"/>
      </p:ext>
    </p:extLst>
  </p:cSld>
  <p:clrMapOvr>
    <a:masterClrMapping/>
  </p:clrMapOvr>
  <p:transition spd="slow" advTm="7779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58" x="3043238" y="2614613"/>
          <p14:tracePt t="7759" x="3038475" y="2614613"/>
          <p14:tracePt t="7763" x="3033713" y="2609850"/>
          <p14:tracePt t="7780" x="2986088" y="2586038"/>
          <p14:tracePt t="7781" x="2981325" y="2581275"/>
          <p14:tracePt t="7797" x="2943225" y="2543175"/>
          <p14:tracePt t="7813" x="2890838" y="2471738"/>
          <p14:tracePt t="7814" x="2881313" y="2462213"/>
          <p14:tracePt t="7830" x="2819400" y="2371725"/>
          <p14:tracePt t="7846" x="2747963" y="2257425"/>
          <p14:tracePt t="7847" x="2747963" y="2252663"/>
          <p14:tracePt t="7848" x="2743200" y="2243138"/>
          <p14:tracePt t="7863" x="2695575" y="2128838"/>
          <p14:tracePt t="7880" x="2652713" y="1938338"/>
          <p14:tracePt t="7880" x="2652713" y="1924050"/>
          <p14:tracePt t="7896" x="2643188" y="1781175"/>
          <p14:tracePt t="7913" x="2643188" y="1652588"/>
          <p14:tracePt t="7914" x="2643188" y="1643063"/>
          <p14:tracePt t="7930" x="2652713" y="1528763"/>
          <p14:tracePt t="7946" x="2676525" y="1390650"/>
          <p14:tracePt t="7948" x="2676525" y="1376363"/>
          <p14:tracePt t="7949" x="2681288" y="1366838"/>
          <p14:tracePt t="7963" x="2709863" y="1262063"/>
          <p14:tracePt t="7980" x="2752725" y="1147763"/>
          <p14:tracePt t="7981" x="2762250" y="1133475"/>
          <p14:tracePt t="7982" x="2762250" y="1128713"/>
          <p14:tracePt t="7997" x="2824163" y="1033463"/>
          <p14:tracePt t="8013" x="2914650" y="938213"/>
          <p14:tracePt t="8015" x="2919413" y="933450"/>
          <p14:tracePt t="8016" x="2924175" y="928688"/>
          <p14:tracePt t="8016" x="2928938" y="923925"/>
          <p14:tracePt t="8032" x="3019425" y="857250"/>
          <p14:tracePt t="8048" x="3133725" y="790575"/>
          <p14:tracePt t="8049" x="3143250" y="785813"/>
          <p14:tracePt t="8065" x="3257550" y="742950"/>
          <p14:tracePt t="8065" x="3267075" y="738188"/>
          <p14:tracePt t="8080" x="3419475" y="709613"/>
          <p14:tracePt t="8081" x="3433763" y="709613"/>
          <p14:tracePt t="8082" x="3443288" y="709613"/>
          <p14:tracePt t="8097" x="3629025" y="700088"/>
          <p14:tracePt t="8113" x="3890963" y="704850"/>
          <p14:tracePt t="8115" x="3924300" y="704850"/>
          <p14:tracePt t="8116" x="3938588" y="704850"/>
          <p14:tracePt t="8130" x="4176713" y="733425"/>
          <p14:tracePt t="8147" x="4438650" y="790575"/>
          <p14:tracePt t="8148" x="4452938" y="795338"/>
          <p14:tracePt t="8149" x="4486275" y="804863"/>
          <p14:tracePt t="8150" x="4500563" y="809625"/>
          <p14:tracePt t="8163" x="4724400" y="895350"/>
          <p14:tracePt t="8180" x="5024438" y="1047750"/>
          <p14:tracePt t="8182" x="5043488" y="1057275"/>
          <p14:tracePt t="8183" x="5057775" y="1062038"/>
          <p14:tracePt t="8183" x="5072063" y="1076325"/>
          <p14:tracePt t="8197" x="5262563" y="1190625"/>
          <p14:tracePt t="8214" x="5414963" y="1343025"/>
          <p14:tracePt t="8215" x="5424488" y="1362075"/>
          <p14:tracePt t="8216" x="5429250" y="1371600"/>
          <p14:tracePt t="8217" x="5438775" y="1376363"/>
          <p14:tracePt t="8230" x="5467350" y="1504950"/>
          <p14:tracePt t="8248" x="5438775" y="1700213"/>
          <p14:tracePt t="8249" x="5434013" y="1714500"/>
          <p14:tracePt t="8249" x="5429250" y="1724025"/>
          <p14:tracePt t="8250" x="5424488" y="1738313"/>
          <p14:tracePt t="8264" x="5329238" y="1900238"/>
          <p14:tracePt t="8282" x="5153025" y="2109788"/>
          <p14:tracePt t="8283" x="5143500" y="2119313"/>
          <p14:tracePt t="8283" x="5133975" y="2133600"/>
          <p14:tracePt t="8297" x="4981575" y="2262188"/>
          <p14:tracePt t="8314" x="4810125" y="2381250"/>
          <p14:tracePt t="8315" x="4786313" y="2395538"/>
          <p14:tracePt t="8316" x="4776788" y="2400300"/>
          <p14:tracePt t="8330" x="4605338" y="2476500"/>
          <p14:tracePt t="8347" x="4371975" y="2514600"/>
          <p14:tracePt t="8349" x="4343400" y="2514600"/>
          <p14:tracePt t="8364" x="4143375" y="2519363"/>
          <p14:tracePt t="8381" x="3910013" y="2524125"/>
          <p14:tracePt t="8383" x="3881438" y="2524125"/>
          <p14:tracePt t="8383" x="3871913" y="2524125"/>
          <p14:tracePt t="8384" x="3857625" y="2524125"/>
          <p14:tracePt t="8397" x="3705225" y="2524125"/>
          <p14:tracePt t="8414" x="3548063" y="2514600"/>
          <p14:tracePt t="8416" x="3543300" y="2514600"/>
          <p14:tracePt t="8416" x="3533775" y="2509838"/>
          <p14:tracePt t="8431" x="3438525" y="2490788"/>
          <p14:tracePt t="8447" x="3371850" y="2457450"/>
          <p14:tracePt t="8449" x="3362325" y="2452688"/>
          <p14:tracePt t="8464" x="3324225" y="2428875"/>
          <p14:tracePt t="8482" x="3286125" y="2409825"/>
          <p14:tracePt t="8483" x="3276600" y="2405063"/>
          <p14:tracePt t="8497" x="3243263" y="2390775"/>
          <p14:tracePt t="8500" x="3233738" y="2386013"/>
          <p14:tracePt t="8514" x="3195638" y="2371725"/>
          <p14:tracePt t="8531" x="3148013" y="2338388"/>
          <p14:tracePt t="8548" x="3090863" y="2290763"/>
          <p14:tracePt t="8550" x="3081338" y="2286000"/>
          <p14:tracePt t="8550" x="3076575" y="2281238"/>
          <p14:tracePt t="8564" x="3019425" y="2243138"/>
          <p14:tracePt t="8581" x="2976563" y="2214563"/>
          <p14:tracePt t="8583" x="2971800" y="2214563"/>
          <p14:tracePt t="8598" x="2962275" y="2209800"/>
          <p14:tracePt t="8672" x="2962275" y="2214563"/>
          <p14:tracePt t="8676" x="2962275" y="2219325"/>
          <p14:tracePt t="8682" x="2967038" y="2228850"/>
          <p14:tracePt t="8698" x="2967038" y="2247900"/>
          <p14:tracePt t="8714" x="2967038" y="2262188"/>
          <p14:tracePt t="8732" x="2967038" y="2271713"/>
          <p14:tracePt t="8749" x="2967038" y="2290763"/>
          <p14:tracePt t="8749" x="2967038" y="2295525"/>
          <p14:tracePt t="8765" x="2967038" y="2305050"/>
          <p14:tracePt t="8781" x="2967038" y="2309813"/>
          <p14:tracePt t="9041" x="2967038" y="2314575"/>
          <p14:tracePt t="9045" x="2971800" y="2314575"/>
          <p14:tracePt t="9048" x="2971800" y="2319338"/>
          <p14:tracePt t="9065" x="2995613" y="2343150"/>
          <p14:tracePt t="9082" x="3009900" y="2357438"/>
          <p14:tracePt t="9098" x="3014663" y="2371725"/>
          <p14:tracePt t="9099" x="0" y="0"/>
        </p14:tracePtLst>
        <p14:tracePtLst>
          <p14:tracePt t="9565" x="2928938" y="1204913"/>
          <p14:tracePt t="9565" x="2933700" y="1200150"/>
          <p14:tracePt t="9583" x="2995613" y="1133475"/>
          <p14:tracePt t="9599" x="3052763" y="1085850"/>
          <p14:tracePt t="9601" x="3057525" y="1076325"/>
          <p14:tracePt t="9602" x="3062288" y="1076325"/>
          <p14:tracePt t="9616" x="3119438" y="1042988"/>
          <p14:tracePt t="9633" x="3205163" y="1009650"/>
          <p14:tracePt t="9635" x="3219450" y="1004888"/>
          <p14:tracePt t="9635" x="3224213" y="1004888"/>
          <p14:tracePt t="9649" x="3328988" y="981075"/>
          <p14:tracePt t="9666" x="3481388" y="957263"/>
          <p14:tracePt t="9668" x="3490913" y="957263"/>
          <p14:tracePt t="9669" x="3509963" y="952500"/>
          <p14:tracePt t="9670" x="3519488" y="952500"/>
          <p14:tracePt t="9683" x="3614738" y="947738"/>
          <p14:tracePt t="9701" x="3752850" y="957263"/>
          <p14:tracePt t="9702" x="3762375" y="962025"/>
          <p14:tracePt t="9718" x="3900488" y="995363"/>
          <p14:tracePt t="9735" x="4052888" y="1042988"/>
          <p14:tracePt t="9736" x="4062413" y="1047750"/>
          <p14:tracePt t="9750" x="4205288" y="1085850"/>
          <p14:tracePt t="9766" x="4376738" y="1152525"/>
          <p14:tracePt t="9768" x="4395788" y="1162050"/>
          <p14:tracePt t="9769" x="4405313" y="1166813"/>
          <p14:tracePt t="9784" x="4538663" y="1252538"/>
          <p14:tracePt t="9800" x="4638675" y="1362075"/>
          <p14:tracePt t="9802" x="4648200" y="1376363"/>
          <p14:tracePt t="9802" x="4652963" y="1385888"/>
          <p14:tracePt t="9816" x="4700588" y="1500188"/>
          <p14:tracePt t="9834" x="4748213" y="1647825"/>
          <p14:tracePt t="9835" x="4748213" y="1666875"/>
          <p14:tracePt t="9836" x="4752975" y="1676400"/>
          <p14:tracePt t="9850" x="4772025" y="1790700"/>
          <p14:tracePt t="9867" x="4772025" y="1933575"/>
          <p14:tracePt t="9869" x="4772025" y="1952625"/>
          <p14:tracePt t="9870" x="4772025" y="1962150"/>
          <p14:tracePt t="9870" x="4767263" y="1966913"/>
          <p14:tracePt t="9884" x="4743450" y="2085975"/>
          <p14:tracePt t="9901" x="4681538" y="2238375"/>
          <p14:tracePt t="9902" x="4676775" y="2243138"/>
          <p14:tracePt t="9903" x="4672013" y="2252663"/>
          <p14:tracePt t="9903" x="4667250" y="2257425"/>
          <p14:tracePt t="9904" x="4667250" y="2266950"/>
          <p14:tracePt t="9917" x="4614863" y="2347913"/>
          <p14:tracePt t="9933" x="4524375" y="2419350"/>
          <p14:tracePt t="9936" x="4514850" y="2428875"/>
          <p14:tracePt t="9936" x="4505325" y="2433638"/>
          <p14:tracePt t="9937" x="4500563" y="2438400"/>
          <p14:tracePt t="9950" x="4400550" y="2466975"/>
          <p14:tracePt t="9968" x="4257675" y="2486025"/>
          <p14:tracePt t="9969" x="4229100" y="2486025"/>
          <p14:tracePt t="9983" x="4100513" y="2486025"/>
          <p14:tracePt t="10000" x="3952875" y="2481263"/>
          <p14:tracePt t="10002" x="3933825" y="2476500"/>
          <p14:tracePt t="10003" x="3924300" y="2476500"/>
          <p14:tracePt t="10017" x="3795713" y="2462213"/>
          <p14:tracePt t="10033" x="3614738" y="2428875"/>
          <p14:tracePt t="10035" x="3600450" y="2428875"/>
          <p14:tracePt t="10036" x="3590925" y="2428875"/>
          <p14:tracePt t="10036" x="3581400" y="2424113"/>
          <p14:tracePt t="10050" x="3438525" y="2400300"/>
          <p14:tracePt t="10067" x="3300413" y="2371725"/>
          <p14:tracePt t="10069" x="3276600" y="2366963"/>
          <p14:tracePt t="10070" x="3267075" y="2362200"/>
          <p14:tracePt t="10084" x="3176588" y="2328863"/>
          <p14:tracePt t="10100" x="3086100" y="2286000"/>
          <p14:tracePt t="10102" x="3076575" y="2281238"/>
          <p14:tracePt t="10103" x="3071813" y="2276475"/>
          <p14:tracePt t="10117" x="3033713" y="2247900"/>
          <p14:tracePt t="10134" x="3009900" y="2219325"/>
          <p14:tracePt t="10136" x="3005138" y="2214563"/>
          <p14:tracePt t="10136" x="3005138" y="2209800"/>
          <p14:tracePt t="10137" x="3000375" y="2209800"/>
          <p14:tracePt t="10150" x="2976563" y="2157413"/>
          <p14:tracePt t="10168" x="2938463" y="2081213"/>
          <p14:tracePt t="10170" x="2938463" y="2071688"/>
          <p14:tracePt t="10170" x="2933700" y="2066925"/>
          <p14:tracePt t="10184" x="2914650" y="2024063"/>
          <p14:tracePt t="10201" x="2895600" y="1971675"/>
          <p14:tracePt t="10203" x="2890838" y="1966913"/>
          <p14:tracePt t="10203" x="2890838" y="1962150"/>
          <p14:tracePt t="10218" x="2876550" y="1905000"/>
          <p14:tracePt t="10220" x="2876550" y="1895475"/>
          <p14:tracePt t="10220" x="2871788" y="1890713"/>
          <p14:tracePt t="10234" x="2862263" y="1809750"/>
          <p14:tracePt t="10253" x="2847975" y="1676400"/>
          <p14:tracePt t="10253" x="2847975" y="1671638"/>
          <p14:tracePt t="10268" x="2852738" y="1571625"/>
          <p14:tracePt t="10284" x="2895600" y="1452563"/>
          <p14:tracePt t="10286" x="2905125" y="1428750"/>
          <p14:tracePt t="10301" x="2962275" y="1333500"/>
          <p14:tracePt t="10319" x="3076575" y="1219200"/>
          <p14:tracePt t="10320" x="3081338" y="1214438"/>
          <p14:tracePt t="10320" x="3090863" y="1209675"/>
          <p14:tracePt t="10334" x="3205163" y="1138238"/>
          <p14:tracePt t="10352" x="3371850" y="1081088"/>
          <p14:tracePt t="10353" x="3381375" y="1081088"/>
          <p14:tracePt t="10367" x="3524250" y="1057275"/>
          <p14:tracePt t="10386" x="3714750" y="1042988"/>
          <p14:tracePt t="10386" x="3724275" y="1042988"/>
          <p14:tracePt t="10401" x="3876675" y="1042988"/>
          <p14:tracePt t="10418" x="4052888" y="1062038"/>
          <p14:tracePt t="10420" x="4067175" y="1066800"/>
          <p14:tracePt t="10434" x="4152900" y="1090613"/>
          <p14:tracePt t="10451" x="4205288" y="1119188"/>
          <p14:tracePt t="10452" x="4210050" y="1123950"/>
          <p14:tracePt t="10468" x="4243388" y="1152525"/>
          <p14:tracePt t="10484" x="4267200" y="1181100"/>
          <p14:tracePt t="10501" x="4281488" y="1200150"/>
          <p14:tracePt t="10518" x="4286250" y="1214438"/>
          <p14:tracePt t="10534" x="4291013" y="1228725"/>
          <p14:tracePt t="10551" x="4291013" y="1238250"/>
          <p14:tracePt t="10568" x="4295775" y="1243013"/>
          <p14:tracePt t="10597" x="0" y="0"/>
        </p14:tracePtLst>
        <p14:tracePtLst>
          <p14:tracePt t="15280" x="5348288" y="3748088"/>
          <p14:tracePt t="15280" x="5343525" y="3748088"/>
          <p14:tracePt t="15295" x="5300663" y="3738563"/>
          <p14:tracePt t="15310" x="5257800" y="3719513"/>
          <p14:tracePt t="15311" x="5253038" y="3719513"/>
          <p14:tracePt t="15326" x="5224463" y="3700463"/>
          <p14:tracePt t="15343" x="5200650" y="3681413"/>
          <p14:tracePt t="15345" x="5195888" y="3676650"/>
          <p14:tracePt t="15360" x="5167313" y="3648075"/>
          <p14:tracePt t="15376" x="5129213" y="3614738"/>
          <p14:tracePt t="15378" x="5124450" y="3614738"/>
          <p14:tracePt t="15393" x="5091113" y="3576638"/>
          <p14:tracePt t="15410" x="5038725" y="3519488"/>
          <p14:tracePt t="15412" x="5029200" y="3505200"/>
          <p14:tracePt t="15426" x="4986338" y="3448050"/>
          <p14:tracePt t="15443" x="4924425" y="3367088"/>
          <p14:tracePt t="15446" x="4919663" y="3357563"/>
          <p14:tracePt t="15446" x="4914900" y="3352800"/>
          <p14:tracePt t="15460" x="4876800" y="3295650"/>
          <p14:tracePt t="15477" x="4829175" y="3228975"/>
          <p14:tracePt t="15478" x="4824413" y="3224213"/>
          <p14:tracePt t="15479" x="4819650" y="3219450"/>
          <p14:tracePt t="15493" x="4791075" y="3176588"/>
          <p14:tracePt t="15510" x="4767263" y="3133725"/>
          <p14:tracePt t="15512" x="4767263" y="3128963"/>
          <p14:tracePt t="15512" x="4762500" y="3128963"/>
          <p14:tracePt t="15513" x="4762500" y="3124200"/>
          <p14:tracePt t="15527" x="4748213" y="3090863"/>
          <p14:tracePt t="15543" x="4733925" y="3033713"/>
          <p14:tracePt t="15545" x="4729163" y="3024188"/>
          <p14:tracePt t="15546" x="4729163" y="3014663"/>
          <p14:tracePt t="15560" x="4719638" y="2952750"/>
          <p14:tracePt t="15578" x="4710113" y="2867025"/>
          <p14:tracePt t="15579" x="4710113" y="2862263"/>
          <p14:tracePt t="15580" x="4710113" y="2857500"/>
          <p14:tracePt t="15595" x="4705350" y="2800350"/>
          <p14:tracePt t="15610" x="4710113" y="2752725"/>
          <p14:tracePt t="15627" x="4719638" y="2709863"/>
          <p14:tracePt t="15644" x="4733925" y="2667000"/>
          <p14:tracePt t="15646" x="4733925" y="2662238"/>
          <p14:tracePt t="15646" x="4738688" y="2657475"/>
          <p14:tracePt t="15661" x="4762500" y="2619375"/>
          <p14:tracePt t="15677" x="4810125" y="2576513"/>
          <p14:tracePt t="15678" x="4810125" y="2571750"/>
          <p14:tracePt t="15679" x="4814888" y="2571750"/>
          <p14:tracePt t="15680" x="4819650" y="2566988"/>
          <p14:tracePt t="15694" x="4867275" y="2538413"/>
          <p14:tracePt t="15710" x="4953000" y="2500313"/>
          <p14:tracePt t="15713" x="4962525" y="2495550"/>
          <p14:tracePt t="15713" x="4967288" y="2495550"/>
          <p14:tracePt t="15728" x="5057775" y="2476500"/>
          <p14:tracePt t="15744" x="5167313" y="2457450"/>
          <p14:tracePt t="15746" x="5186363" y="2452688"/>
          <p14:tracePt t="15747" x="5195888" y="2452688"/>
          <p14:tracePt t="15748" x="5200650" y="2452688"/>
          <p14:tracePt t="15760" x="5286375" y="2443163"/>
          <p14:tracePt t="15777" x="5410200" y="2443163"/>
          <p14:tracePt t="15781" x="5434013" y="2443163"/>
          <p14:tracePt t="15783" x="5448300" y="2443163"/>
          <p14:tracePt t="15783" x="5453063" y="2443163"/>
          <p14:tracePt t="15784" x="5462588" y="2443163"/>
          <p14:tracePt t="15794" x="5529263" y="2457450"/>
          <p14:tracePt t="15813" x="5705475" y="2490788"/>
          <p14:tracePt t="15813" x="5715000" y="2495550"/>
          <p14:tracePt t="15814" x="5724525" y="2495550"/>
          <p14:tracePt t="15827" x="5853113" y="2533650"/>
          <p14:tracePt t="15845" x="6015038" y="2562225"/>
          <p14:tracePt t="15846" x="6024563" y="2566988"/>
          <p14:tracePt t="15846" x="6034088" y="2566988"/>
          <p14:tracePt t="15847" x="6043613" y="2571750"/>
          <p14:tracePt t="15863" x="6167438" y="2605088"/>
          <p14:tracePt t="15864" x="6186488" y="2609850"/>
          <p14:tracePt t="15864" x="6196013" y="2609850"/>
          <p14:tracePt t="15877" x="6319838" y="2647950"/>
          <p14:tracePt t="15895" x="6467475" y="2695575"/>
          <p14:tracePt t="15895" x="6472238" y="2695575"/>
          <p14:tracePt t="15896" x="6481763" y="2695575"/>
          <p14:tracePt t="15911" x="6572250" y="2728913"/>
          <p14:tracePt t="15928" x="6681788" y="2776538"/>
          <p14:tracePt t="15929" x="6686550" y="2781300"/>
          <p14:tracePt t="15944" x="6772275" y="2819400"/>
          <p14:tracePt t="15961" x="6838950" y="2847975"/>
          <p14:tracePt t="15978" x="6877050" y="2871788"/>
          <p14:tracePt t="15994" x="6915150" y="2900363"/>
          <p14:tracePt t="16011" x="6972300" y="2938463"/>
          <p14:tracePt t="16014" x="6986588" y="2947988"/>
          <p14:tracePt t="16028" x="7034213" y="2971800"/>
          <p14:tracePt t="16045" x="7086600" y="2990850"/>
          <p14:tracePt t="16046" x="7091363" y="2995613"/>
          <p14:tracePt t="16062" x="7119938" y="3005138"/>
          <p14:tracePt t="16079" x="7134225" y="3009900"/>
          <p14:tracePt t="16094" x="7143750" y="3024188"/>
          <p14:tracePt t="16111" x="7153275" y="3052763"/>
          <p14:tracePt t="16128" x="7162800" y="3086100"/>
          <p14:tracePt t="16130" x="7167563" y="3090863"/>
          <p14:tracePt t="16130" x="7167563" y="3095625"/>
          <p14:tracePt t="16144" x="7172325" y="3133725"/>
          <p14:tracePt t="16161" x="7172325" y="3195638"/>
          <p14:tracePt t="16162" x="7172325" y="3200400"/>
          <p14:tracePt t="16178" x="7158038" y="3257550"/>
          <p14:tracePt t="16194" x="7134225" y="3319463"/>
          <p14:tracePt t="16196" x="7134225" y="3324225"/>
          <p14:tracePt t="16197" x="7134225" y="3328988"/>
          <p14:tracePt t="16197" x="7129463" y="3328988"/>
          <p14:tracePt t="16211" x="7105650" y="3381375"/>
          <p14:tracePt t="16228" x="7067550" y="3443288"/>
          <p14:tracePt t="16229" x="7062788" y="3443288"/>
          <p14:tracePt t="16245" x="7010400" y="3500438"/>
          <p14:tracePt t="16261" x="6934200" y="3562350"/>
          <p14:tracePt t="16262" x="6929438" y="3567113"/>
          <p14:tracePt t="16263" x="6924675" y="3567113"/>
          <p14:tracePt t="16279" x="6843713" y="3614738"/>
          <p14:tracePt t="16296" x="6743700" y="3667125"/>
          <p14:tracePt t="16297" x="6734175" y="3671888"/>
          <p14:tracePt t="16312" x="6653213" y="3714750"/>
          <p14:tracePt t="16329" x="6562725" y="3752850"/>
          <p14:tracePt t="16330" x="6557963" y="3757613"/>
          <p14:tracePt t="16345" x="6481763" y="3786188"/>
          <p14:tracePt t="16361" x="6372225" y="3810000"/>
          <p14:tracePt t="16363" x="6362700" y="3814763"/>
          <p14:tracePt t="16363" x="6357938" y="3814763"/>
          <p14:tracePt t="16364" x="6348413" y="3814763"/>
          <p14:tracePt t="16378" x="6248400" y="3833813"/>
          <p14:tracePt t="16395" x="6134100" y="3852863"/>
          <p14:tracePt t="16397" x="6115050" y="3857625"/>
          <p14:tracePt t="16398" x="6105525" y="3857625"/>
          <p14:tracePt t="16412" x="6010275" y="3867150"/>
          <p14:tracePt t="16428" x="5881688" y="3871913"/>
          <p14:tracePt t="16429" x="5876925" y="3871913"/>
          <p14:tracePt t="16430" x="5867400" y="3871913"/>
          <p14:tracePt t="16431" x="5857875" y="3871913"/>
          <p14:tracePt t="16445" x="5757863" y="3871913"/>
          <p14:tracePt t="16462" x="5624513" y="3871913"/>
          <p14:tracePt t="16464" x="5610225" y="3871913"/>
          <p14:tracePt t="16464" x="5600700" y="3871913"/>
          <p14:tracePt t="16478" x="5500688" y="3876675"/>
          <p14:tracePt t="16495" x="5386388" y="3876675"/>
          <p14:tracePt t="16497" x="5372100" y="3876675"/>
          <p14:tracePt t="16498" x="5362575" y="3876675"/>
          <p14:tracePt t="16512" x="5276850" y="3857625"/>
          <p14:tracePt t="16528" x="5153025" y="3814763"/>
          <p14:tracePt t="16530" x="5143500" y="3814763"/>
          <p14:tracePt t="16531" x="5133975" y="3810000"/>
          <p14:tracePt t="16532" x="5124450" y="3805238"/>
          <p14:tracePt t="16545" x="5043488" y="3771900"/>
          <p14:tracePt t="16563" x="4967288" y="3724275"/>
          <p14:tracePt t="16580" x="4910138" y="3667125"/>
          <p14:tracePt t="16597" x="4857750" y="3590925"/>
          <p14:tracePt t="16598" x="4852988" y="3581400"/>
          <p14:tracePt t="16613" x="4810125" y="3509963"/>
          <p14:tracePt t="16629" x="4776788" y="3438525"/>
          <p14:tracePt t="16631" x="4776788" y="3429000"/>
          <p14:tracePt t="16631" x="4772025" y="3424238"/>
          <p14:tracePt t="16645" x="4743450" y="3357563"/>
          <p14:tracePt t="16662" x="4714875" y="3262313"/>
          <p14:tracePt t="16664" x="4710113" y="3257550"/>
          <p14:tracePt t="16664" x="4710113" y="3248025"/>
          <p14:tracePt t="16665" x="4710113" y="3243263"/>
          <p14:tracePt t="16680" x="4681538" y="3133725"/>
          <p14:tracePt t="16695" x="4657725" y="2995613"/>
          <p14:tracePt t="16697" x="4657725" y="2986088"/>
          <p14:tracePt t="16698" x="4652963" y="2976563"/>
          <p14:tracePt t="16698" x="4652963" y="2967038"/>
          <p14:tracePt t="16712" x="4648200" y="2847975"/>
          <p14:tracePt t="16729" x="4652963" y="2724150"/>
          <p14:tracePt t="16730" x="4657725" y="2709863"/>
          <p14:tracePt t="16731" x="4657725" y="2700338"/>
          <p14:tracePt t="16746" x="4676775" y="2595563"/>
          <p14:tracePt t="16762" x="4710113" y="2495550"/>
          <p14:tracePt t="16764" x="4719638" y="2481263"/>
          <p14:tracePt t="16765" x="4719638" y="2476500"/>
          <p14:tracePt t="16781" x="4767263" y="2419350"/>
          <p14:tracePt t="16782" x="4772025" y="2414588"/>
          <p14:tracePt t="16782" x="4776788" y="2414588"/>
          <p14:tracePt t="16783" x="4776788" y="2409825"/>
          <p14:tracePt t="16797" x="4829175" y="2381250"/>
          <p14:tracePt t="16799" x="4848225" y="2371725"/>
          <p14:tracePt t="16799" x="4852988" y="2371725"/>
          <p14:tracePt t="16813" x="4933950" y="2352675"/>
          <p14:tracePt t="16829" x="5053013" y="2333625"/>
          <p14:tracePt t="16831" x="5072063" y="2333625"/>
          <p14:tracePt t="16832" x="5081588" y="2333625"/>
          <p14:tracePt t="16846" x="5205413" y="2328863"/>
          <p14:tracePt t="16862" x="5410200" y="2347913"/>
          <p14:tracePt t="16865" x="5438775" y="2352675"/>
          <p14:tracePt t="16865" x="5453063" y="2352675"/>
          <p14:tracePt t="16866" x="5467350" y="2357438"/>
          <p14:tracePt t="16879" x="5653088" y="2386013"/>
          <p14:tracePt t="16896" x="5886450" y="2433638"/>
          <p14:tracePt t="16898" x="5929313" y="2443163"/>
          <p14:tracePt t="16899" x="5943600" y="2447925"/>
          <p14:tracePt t="16912" x="6110288" y="2495550"/>
          <p14:tracePt t="16929" x="6305550" y="2586038"/>
          <p14:tracePt t="16930" x="6315075" y="2595563"/>
          <p14:tracePt t="16931" x="6329363" y="2605088"/>
          <p14:tracePt t="16946" x="6515100" y="2738438"/>
          <p14:tracePt t="16963" x="6748463" y="2909888"/>
          <p14:tracePt t="16964" x="6772275" y="2928938"/>
          <p14:tracePt t="16965" x="6781800" y="2938463"/>
          <p14:tracePt t="16966" x="6791325" y="2943225"/>
          <p14:tracePt t="16979" x="6919913" y="3038475"/>
          <p14:tracePt t="16997" x="7010400" y="3133725"/>
          <p14:tracePt t="16999" x="7019925" y="3148013"/>
          <p14:tracePt t="17000" x="7024688" y="3152775"/>
          <p14:tracePt t="17013" x="7048500" y="3214688"/>
          <p14:tracePt t="17031" x="7058025" y="3305175"/>
          <p14:tracePt t="17032" x="7053263" y="3319463"/>
          <p14:tracePt t="17046" x="7029450" y="3386138"/>
          <p14:tracePt t="17063" x="6981825" y="3457575"/>
          <p14:tracePt t="17065" x="6967538" y="3471863"/>
          <p14:tracePt t="17066" x="6962775" y="3476625"/>
          <p14:tracePt t="17079" x="6891338" y="3524250"/>
          <p14:tracePt t="17096" x="6777038" y="3590925"/>
          <p14:tracePt t="17098" x="6772275" y="3595688"/>
          <p14:tracePt t="17099" x="6762750" y="3600450"/>
          <p14:tracePt t="17113" x="6662738" y="3657600"/>
          <p14:tracePt t="17130" x="6543675" y="3724275"/>
          <p14:tracePt t="17131" x="6538913" y="3729038"/>
          <p14:tracePt t="17132" x="6529388" y="3733800"/>
          <p14:tracePt t="17132" x="6524625" y="3733800"/>
          <p14:tracePt t="17133" x="6515100" y="3738563"/>
          <p14:tracePt t="17146" x="6424613" y="3781425"/>
          <p14:tracePt t="17163" x="6310313" y="3829050"/>
          <p14:tracePt t="17165" x="6291263" y="3833813"/>
          <p14:tracePt t="17166" x="6286500" y="3838575"/>
          <p14:tracePt t="17180" x="6181725" y="3862388"/>
          <p14:tracePt t="17196" x="6038850" y="3886200"/>
          <p14:tracePt t="17198" x="6029325" y="3886200"/>
          <p14:tracePt t="17199" x="6019800" y="3886200"/>
          <p14:tracePt t="17199" x="6010275" y="3886200"/>
          <p14:tracePt t="17215" x="5881688" y="3895725"/>
          <p14:tracePt t="17216" x="5862638" y="3895725"/>
          <p14:tracePt t="17230" x="5757863" y="3895725"/>
          <p14:tracePt t="17248" x="5624513" y="3890963"/>
          <p14:tracePt t="17249" x="5610225" y="3890963"/>
          <p14:tracePt t="17250" x="5600700" y="3886200"/>
          <p14:tracePt t="17264" x="5505450" y="3867150"/>
          <p14:tracePt t="17281" x="5376863" y="3824288"/>
          <p14:tracePt t="17282" x="5367338" y="3819525"/>
          <p14:tracePt t="17297" x="5272088" y="3771900"/>
          <p14:tracePt t="17315" x="5186363" y="3714750"/>
          <p14:tracePt t="17316" x="5181600" y="3714750"/>
          <p14:tracePt t="17316" x="5176838" y="3709988"/>
          <p14:tracePt t="17330" x="5129213" y="3667125"/>
          <p14:tracePt t="17348" x="5086350" y="3605213"/>
          <p14:tracePt t="17363" x="5053013" y="3552825"/>
          <p14:tracePt t="17381" x="5024438" y="3500438"/>
          <p14:tracePt t="17382" x="5019675" y="3495675"/>
          <p14:tracePt t="17397" x="5005388" y="3471863"/>
          <p14:tracePt t="17414" x="4995863" y="3452813"/>
          <p14:tracePt t="17430" x="4981575" y="3433763"/>
          <p14:tracePt t="17447" x="4972050" y="3414713"/>
          <p14:tracePt t="17463" x="4972050" y="3400425"/>
          <p14:tracePt t="17480" x="4967288" y="3395663"/>
          <p14:tracePt t="17498" x="4967288" y="3390900"/>
          <p14:tracePt t="17619" x="4967288" y="3386138"/>
          <p14:tracePt t="17703" x="0" y="0"/>
        </p14:tracePtLst>
        <p14:tracePtLst>
          <p14:tracePt t="22250" x="3409950" y="3629025"/>
          <p14:tracePt t="22267" x="3409950" y="3624263"/>
          <p14:tracePt t="22273" x="3409950" y="3619500"/>
          <p14:tracePt t="22275" x="3414713" y="3614738"/>
          <p14:tracePt t="22289" x="3452813" y="3586163"/>
          <p14:tracePt t="22290" x="3457575" y="3581400"/>
          <p14:tracePt t="22291" x="3462338" y="3576638"/>
          <p14:tracePt t="22306" x="3509963" y="3543300"/>
          <p14:tracePt t="22322" x="3557588" y="3500438"/>
          <p14:tracePt t="22323" x="3562350" y="3500438"/>
          <p14:tracePt t="22324" x="3562350" y="3495675"/>
          <p14:tracePt t="22325" x="3567113" y="3495675"/>
          <p14:tracePt t="22340" x="3609975" y="3471863"/>
          <p14:tracePt t="22356" x="3652838" y="3448050"/>
          <p14:tracePt t="22359" x="3657600" y="3443288"/>
          <p14:tracePt t="22359" x="3662363" y="3443288"/>
          <p14:tracePt t="22372" x="3686175" y="3429000"/>
          <p14:tracePt t="22390" x="3714750" y="3419475"/>
          <p14:tracePt t="22391" x="3719513" y="3419475"/>
          <p14:tracePt t="22406" x="3748088" y="3419475"/>
          <p14:tracePt t="22422" x="3814763" y="3429000"/>
          <p14:tracePt t="22424" x="3824288" y="3433763"/>
          <p14:tracePt t="22425" x="3829050" y="3433763"/>
          <p14:tracePt t="22426" x="3833813" y="3433763"/>
          <p14:tracePt t="22439" x="3895725" y="3452813"/>
          <p14:tracePt t="22456" x="3995738" y="3495675"/>
          <p14:tracePt t="22457" x="4014788" y="3505200"/>
          <p14:tracePt t="22458" x="4019550" y="3505200"/>
          <p14:tracePt t="22472" x="4157663" y="3576638"/>
          <p14:tracePt t="22489" x="4314825" y="3662363"/>
          <p14:tracePt t="22491" x="4319588" y="3667125"/>
          <p14:tracePt t="22491" x="4329113" y="3667125"/>
          <p14:tracePt t="22492" x="4333875" y="3671888"/>
          <p14:tracePt t="22506" x="4395788" y="3705225"/>
          <p14:tracePt t="22509" x="4400550" y="3709988"/>
          <p14:tracePt t="22509" x="4405313" y="3709988"/>
          <p14:tracePt t="22523" x="4419600" y="3724275"/>
          <p14:tracePt t="22539" x="4419600" y="3743325"/>
          <p14:tracePt t="22557" x="4395788" y="3790950"/>
          <p14:tracePt t="22558" x="4391025" y="3795713"/>
          <p14:tracePt t="22573" x="4352925" y="3833813"/>
          <p14:tracePt t="22589" x="4281488" y="3881438"/>
          <p14:tracePt t="22591" x="4267200" y="3886200"/>
          <p14:tracePt t="22592" x="4262438" y="3886200"/>
          <p14:tracePt t="22607" x="4176713" y="3914775"/>
          <p14:tracePt t="22623" x="4052888" y="3929063"/>
          <p14:tracePt t="22623" x="4048125" y="3929063"/>
          <p14:tracePt t="22624" x="4038600" y="3929063"/>
          <p14:tracePt t="22625" x="4033838" y="3929063"/>
          <p14:tracePt t="22640" x="3938588" y="3929063"/>
          <p14:tracePt t="22656" x="3857625" y="3924300"/>
          <p14:tracePt t="22658" x="3848100" y="3919538"/>
          <p14:tracePt t="22673" x="3810000" y="3910013"/>
          <p14:tracePt t="22690" x="3757613" y="3871913"/>
          <p14:tracePt t="22691" x="3757613" y="3867150"/>
          <p14:tracePt t="22692" x="3752850" y="3867150"/>
          <p14:tracePt t="22692" x="3752850" y="3862388"/>
          <p14:tracePt t="22706" x="3705225" y="3810000"/>
          <p14:tracePt t="22723" x="3657600" y="3743325"/>
          <p14:tracePt t="22724" x="3652838" y="3738563"/>
          <p14:tracePt t="22725" x="3652838" y="3733800"/>
          <p14:tracePt t="22740" x="3619500" y="3686175"/>
          <p14:tracePt t="22756" x="3586163" y="3638550"/>
          <p14:tracePt t="22758" x="3581400" y="3633788"/>
          <p14:tracePt t="22759" x="3581400" y="3629025"/>
          <p14:tracePt t="22773" x="3567113" y="3609975"/>
          <p14:tracePt t="22790" x="3562350" y="3605213"/>
          <p14:tracePt t="22806" x="3557588" y="3600450"/>
          <p14:tracePt t="22823" x="3557588" y="3595688"/>
          <p14:tracePt t="22840" x="3557588" y="3586163"/>
          <p14:tracePt t="22857" x="3557588" y="3571875"/>
          <p14:tracePt t="22873" x="3562350" y="3557588"/>
          <p14:tracePt t="22890" x="3576638" y="3552825"/>
          <p14:tracePt t="22907" x="3590925" y="3548063"/>
          <p14:tracePt t="22923" x="3609975" y="3543300"/>
          <p14:tracePt t="22926" x="3614738" y="3543300"/>
          <p14:tracePt t="22940" x="3629025" y="3538538"/>
          <p14:tracePt t="22957" x="3633788" y="3538538"/>
          <p14:tracePt t="23396" x="0" y="0"/>
        </p14:tracePtLst>
        <p14:tracePtLst>
          <p14:tracePt t="23933" x="2924175" y="1309688"/>
          <p14:tracePt t="23936" x="2919413" y="1309688"/>
          <p14:tracePt t="23977" x="2919413" y="1304925"/>
          <p14:tracePt t="23986" x="2919413" y="1300163"/>
          <p14:tracePt t="23992" x="2919413" y="1295400"/>
          <p14:tracePt t="24009" x="2943225" y="1257300"/>
          <p14:tracePt t="24011" x="2947988" y="1252538"/>
          <p14:tracePt t="24011" x="2952750" y="1252538"/>
          <p14:tracePt t="24025" x="2990850" y="1209675"/>
          <p14:tracePt t="24042" x="3057525" y="1166813"/>
          <p14:tracePt t="24044" x="3067050" y="1162050"/>
          <p14:tracePt t="24045" x="3071813" y="1162050"/>
          <p14:tracePt t="24059" x="3143250" y="1138238"/>
          <p14:tracePt t="24077" x="3281363" y="1119188"/>
          <p14:tracePt t="24077" x="3290888" y="1119188"/>
          <p14:tracePt t="24078" x="3295650" y="1119188"/>
          <p14:tracePt t="24092" x="3419475" y="1109663"/>
          <p14:tracePt t="24109" x="3543300" y="1095375"/>
          <p14:tracePt t="24110" x="3552825" y="1095375"/>
          <p14:tracePt t="24111" x="3562350" y="1090613"/>
          <p14:tracePt t="24125" x="3638550" y="1085850"/>
          <p14:tracePt t="24142" x="3709988" y="1085850"/>
          <p14:tracePt t="24145" x="3724275" y="1090613"/>
          <p14:tracePt t="24159" x="3800475" y="1104900"/>
          <p14:tracePt t="24176" x="3910013" y="1119188"/>
          <p14:tracePt t="24178" x="3924300" y="1123950"/>
          <p14:tracePt t="24179" x="3929063" y="1123950"/>
          <p14:tracePt t="24179" x="3933825" y="1123950"/>
          <p14:tracePt t="24192" x="4005263" y="1128713"/>
          <p14:tracePt t="24209" x="4086225" y="1128713"/>
          <p14:tracePt t="24211" x="4095750" y="1128713"/>
          <p14:tracePt t="24211" x="4100513" y="1133475"/>
          <p14:tracePt t="24212" x="4105275" y="1133475"/>
          <p14:tracePt t="24226" x="4162425" y="1138238"/>
          <p14:tracePt t="24242" x="4224338" y="1147763"/>
          <p14:tracePt t="24259" x="4286250" y="1166813"/>
          <p14:tracePt t="24276" x="4352925" y="1190625"/>
          <p14:tracePt t="24277" x="4362450" y="1190625"/>
          <p14:tracePt t="24278" x="4367213" y="1195388"/>
          <p14:tracePt t="24279" x="4371975" y="1195388"/>
          <p14:tracePt t="24292" x="4400550" y="1209675"/>
          <p14:tracePt t="24311" x="4438650" y="1243013"/>
          <p14:tracePt t="24312" x="4438650" y="1247775"/>
          <p14:tracePt t="24312" x="4443413" y="1252538"/>
          <p14:tracePt t="24326" x="4476750" y="1295400"/>
          <p14:tracePt t="24343" x="4519613" y="1371600"/>
          <p14:tracePt t="24344" x="4524375" y="1376363"/>
          <p14:tracePt t="24361" x="4548188" y="1433513"/>
          <p14:tracePt t="24362" x="4552950" y="1447800"/>
          <p14:tracePt t="24376" x="4562475" y="1500188"/>
          <p14:tracePt t="24395" x="4567238" y="1590675"/>
          <p14:tracePt t="24395" x="4567238" y="1595438"/>
          <p14:tracePt t="24396" x="4567238" y="1600200"/>
          <p14:tracePt t="24409" x="4557713" y="1666875"/>
          <p14:tracePt t="24426" x="4519613" y="1757363"/>
          <p14:tracePt t="24428" x="4519613" y="1762125"/>
          <p14:tracePt t="24428" x="4514850" y="1771650"/>
          <p14:tracePt t="24443" x="4467225" y="1852613"/>
          <p14:tracePt t="24459" x="4395788" y="1952625"/>
          <p14:tracePt t="24460" x="4395788" y="1957388"/>
          <p14:tracePt t="24461" x="4391025" y="1962150"/>
          <p14:tracePt t="24476" x="4319588" y="2038350"/>
          <p14:tracePt t="24493" x="4214813" y="2109788"/>
          <p14:tracePt t="24494" x="4210050" y="2114550"/>
          <p14:tracePt t="24510" x="4095750" y="2176463"/>
          <p14:tracePt t="24511" x="4081463" y="2176463"/>
          <p14:tracePt t="24512" x="4067175" y="2185988"/>
          <p14:tracePt t="24513" x="4062413" y="2190750"/>
          <p14:tracePt t="24526" x="3948113" y="2233613"/>
          <p14:tracePt t="24527" x="3938588" y="2238375"/>
          <p14:tracePt t="24528" x="3929063" y="2238375"/>
          <p14:tracePt t="24543" x="3810000" y="2271713"/>
          <p14:tracePt t="24560" x="3652838" y="2300288"/>
          <p14:tracePt t="24560" x="3643313" y="2300288"/>
          <p14:tracePt t="24561" x="3633788" y="2300288"/>
          <p14:tracePt t="24576" x="3476625" y="2300288"/>
          <p14:tracePt t="24593" x="3300413" y="2276475"/>
          <p14:tracePt t="24594" x="3290888" y="2271713"/>
          <p14:tracePt t="24610" x="3162300" y="2238375"/>
          <p14:tracePt t="24626" x="3057525" y="2181225"/>
          <p14:tracePt t="24627" x="3052763" y="2176463"/>
          <p14:tracePt t="24628" x="3048000" y="2171700"/>
          <p14:tracePt t="24643" x="2981325" y="2105025"/>
          <p14:tracePt t="24660" x="2914650" y="2009775"/>
          <p14:tracePt t="24661" x="2914650" y="2005013"/>
          <p14:tracePt t="24661" x="2909888" y="1995488"/>
          <p14:tracePt t="24676" x="2862263" y="1895475"/>
          <p14:tracePt t="24693" x="2828925" y="1776413"/>
          <p14:tracePt t="24695" x="2828925" y="1771650"/>
          <p14:tracePt t="24695" x="2828925" y="1762125"/>
          <p14:tracePt t="24710" x="2809875" y="1652588"/>
          <p14:tracePt t="24726" x="2805113" y="1514475"/>
          <p14:tracePt t="24727" x="2805113" y="1509713"/>
          <p14:tracePt t="24728" x="2805113" y="1500188"/>
          <p14:tracePt t="24743" x="2824163" y="1390650"/>
          <p14:tracePt t="24760" x="2857500" y="1281113"/>
          <p14:tracePt t="24762" x="2862263" y="1276350"/>
          <p14:tracePt t="24762" x="2862263" y="1266825"/>
          <p14:tracePt t="24763" x="2862263" y="1262063"/>
          <p14:tracePt t="24777" x="2895600" y="1195388"/>
          <p14:tracePt t="24795" x="2952750" y="1133475"/>
          <p14:tracePt t="24795" x="2952750" y="1128713"/>
          <p14:tracePt t="24796" x="2962275" y="1128713"/>
          <p14:tracePt t="24797" x="2967038" y="1123950"/>
          <p14:tracePt t="24810" x="3024188" y="1095375"/>
          <p14:tracePt t="24827" x="3114675" y="1062038"/>
          <p14:tracePt t="24827" x="3119438" y="1057275"/>
          <p14:tracePt t="24828" x="3128963" y="1057275"/>
          <p14:tracePt t="24843" x="3224213" y="1028700"/>
          <p14:tracePt t="24860" x="3352800" y="995363"/>
          <p14:tracePt t="24861" x="3362325" y="995363"/>
          <p14:tracePt t="24862" x="3371850" y="995363"/>
          <p14:tracePt t="24863" x="3376613" y="990600"/>
          <p14:tracePt t="24877" x="3481388" y="971550"/>
          <p14:tracePt t="24893" x="3614738" y="952500"/>
          <p14:tracePt t="24895" x="3629025" y="952500"/>
          <p14:tracePt t="24896" x="3638550" y="952500"/>
          <p14:tracePt t="24910" x="3767138" y="947738"/>
          <p14:tracePt t="24927" x="3924300" y="966788"/>
          <p14:tracePt t="24928" x="3948113" y="971550"/>
          <p14:tracePt t="24944" x="4081463" y="995363"/>
          <p14:tracePt t="24960" x="4214813" y="1023938"/>
          <p14:tracePt t="24962" x="4219575" y="1023938"/>
          <p14:tracePt t="24963" x="4229100" y="1028700"/>
          <p14:tracePt t="24963" x="4233863" y="1028700"/>
          <p14:tracePt t="24977" x="4324350" y="1066800"/>
          <p14:tracePt t="24994" x="4395788" y="1104900"/>
          <p14:tracePt t="24996" x="4400550" y="1114425"/>
          <p14:tracePt t="25010" x="4433888" y="1152525"/>
          <p14:tracePt t="25012" x="4438650" y="1157288"/>
          <p14:tracePt t="25027" x="4471988" y="1209675"/>
          <p14:tracePt t="25029" x="4471988" y="1214438"/>
          <p14:tracePt t="25029" x="4471988" y="1219200"/>
          <p14:tracePt t="25030" x="4476750" y="1223963"/>
          <p14:tracePt t="25045" x="4510088" y="1290638"/>
          <p14:tracePt t="25060" x="4533900" y="1371600"/>
          <p14:tracePt t="25062" x="4533900" y="1381125"/>
          <p14:tracePt t="25063" x="4538663" y="1385888"/>
          <p14:tracePt t="25077" x="4543425" y="1466850"/>
          <p14:tracePt t="25094" x="4538663" y="1566863"/>
          <p14:tracePt t="25096" x="4533900" y="1581150"/>
          <p14:tracePt t="25097" x="4533900" y="1590675"/>
          <p14:tracePt t="25097" x="4533900" y="1595438"/>
          <p14:tracePt t="25111" x="4514850" y="1690688"/>
          <p14:tracePt t="25127" x="4481513" y="1819275"/>
          <p14:tracePt t="25129" x="4481513" y="1824038"/>
          <p14:tracePt t="25129" x="4476750" y="1833563"/>
          <p14:tracePt t="25130" x="4476750" y="1838325"/>
          <p14:tracePt t="25145" x="4438650" y="1938338"/>
          <p14:tracePt t="25161" x="4376738" y="2043113"/>
          <p14:tracePt t="25163" x="4367213" y="2052638"/>
          <p14:tracePt t="25163" x="4362450" y="2057400"/>
          <p14:tracePt t="25164" x="4357688" y="2066925"/>
          <p14:tracePt t="25179" x="4276725" y="2133600"/>
          <p14:tracePt t="25194" x="4171950" y="2200275"/>
          <p14:tracePt t="25196" x="4162425" y="2205038"/>
          <p14:tracePt t="25196" x="4157663" y="2209800"/>
          <p14:tracePt t="25197" x="4148138" y="2214563"/>
          <p14:tracePt t="25211" x="4048125" y="2257425"/>
          <p14:tracePt t="25227" x="3900488" y="2295525"/>
          <p14:tracePt t="25229" x="3881438" y="2300288"/>
          <p14:tracePt t="25230" x="3876675" y="2300288"/>
          <p14:tracePt t="25231" x="3867150" y="2300288"/>
          <p14:tracePt t="25244" x="3738563" y="2305050"/>
          <p14:tracePt t="25261" x="3581400" y="2286000"/>
          <p14:tracePt t="25263" x="3552825" y="2281238"/>
          <p14:tracePt t="25264" x="3543300" y="2276475"/>
          <p14:tracePt t="25265" x="3533775" y="2276475"/>
          <p14:tracePt t="25278" x="3429000" y="2252663"/>
          <p14:tracePt t="25295" x="3290888" y="2214563"/>
          <p14:tracePt t="25296" x="3286125" y="2214563"/>
          <p14:tracePt t="25297" x="3276600" y="2214563"/>
          <p14:tracePt t="25298" x="3271838" y="2209800"/>
          <p14:tracePt t="25311" x="3205163" y="2190750"/>
          <p14:tracePt t="25328" x="3119438" y="2152650"/>
          <p14:tracePt t="25330" x="3105150" y="2147888"/>
          <p14:tracePt t="25344" x="3033713" y="2109788"/>
          <p14:tracePt t="25361" x="2943225" y="2052638"/>
          <p14:tracePt t="25362" x="2938463" y="2047875"/>
          <p14:tracePt t="25378" x="2852738" y="1981200"/>
          <p14:tracePt t="25394" x="2752725" y="1895475"/>
          <p14:tracePt t="25396" x="2743200" y="1885950"/>
          <p14:tracePt t="25397" x="2733675" y="1876425"/>
          <p14:tracePt t="25398" x="2728913" y="1871663"/>
          <p14:tracePt t="25411" x="2657475" y="1790700"/>
          <p14:tracePt t="25428" x="2586038" y="1690688"/>
          <p14:tracePt t="25430" x="2576513" y="1676400"/>
          <p14:tracePt t="25430" x="2576513" y="1671638"/>
          <p14:tracePt t="25431" x="2571750" y="1666875"/>
          <p14:tracePt t="25444" x="2547938" y="1571625"/>
          <p14:tracePt t="25461" x="2538413" y="1447800"/>
          <p14:tracePt t="25463" x="2538413" y="1438275"/>
          <p14:tracePt t="25464" x="2538413" y="1433513"/>
          <p14:tracePt t="25464" x="2543175" y="1423988"/>
          <p14:tracePt t="25478" x="2566988" y="1328738"/>
          <p14:tracePt t="25495" x="2619375" y="1228725"/>
          <p14:tracePt t="25497" x="2628900" y="1214438"/>
          <p14:tracePt t="25498" x="2633663" y="1209675"/>
          <p14:tracePt t="25498" x="2638425" y="1204913"/>
          <p14:tracePt t="25511" x="2714625" y="1143000"/>
          <p14:tracePt t="25530" x="2871788" y="1071563"/>
          <p14:tracePt t="25531" x="2881313" y="1071563"/>
          <p14:tracePt t="25531" x="2890838" y="1066800"/>
          <p14:tracePt t="25546" x="3038475" y="1023938"/>
          <p14:tracePt t="25561" x="3224213" y="990600"/>
          <p14:tracePt t="25563" x="3233738" y="985838"/>
          <p14:tracePt t="25564" x="3248025" y="985838"/>
          <p14:tracePt t="25564" x="3257550" y="985838"/>
          <p14:tracePt t="25578" x="3429000" y="976313"/>
          <p14:tracePt t="25595" x="3629025" y="971550"/>
          <p14:tracePt t="25597" x="3657600" y="976313"/>
          <p14:tracePt t="25597" x="3667125" y="976313"/>
          <p14:tracePt t="25598" x="3681413" y="976313"/>
          <p14:tracePt t="25611" x="3848100" y="1000125"/>
          <p14:tracePt t="25628" x="4048125" y="1038225"/>
          <p14:tracePt t="25630" x="4057650" y="1038225"/>
          <p14:tracePt t="25630" x="4067175" y="1042988"/>
          <p14:tracePt t="25631" x="4076700" y="1042988"/>
          <p14:tracePt t="25645" x="4181475" y="1085850"/>
          <p14:tracePt t="25662" x="4305300" y="1171575"/>
          <p14:tracePt t="25663" x="4319588" y="1185863"/>
          <p14:tracePt t="25664" x="4329113" y="1195388"/>
          <p14:tracePt t="25678" x="4424363" y="1300163"/>
          <p14:tracePt t="25696" x="4500563" y="1443038"/>
          <p14:tracePt t="25697" x="4505325" y="1462088"/>
          <p14:tracePt t="25698" x="4510088" y="1471613"/>
          <p14:tracePt t="25712" x="4524375" y="1585913"/>
          <p14:tracePt t="25728" x="4524375" y="1757363"/>
          <p14:tracePt t="25729" x="4519613" y="1766888"/>
          <p14:tracePt t="25730" x="4519613" y="1776413"/>
          <p14:tracePt t="25731" x="4514850" y="1790700"/>
          <p14:tracePt t="25747" x="4462463" y="1952625"/>
          <p14:tracePt t="25748" x="4452938" y="1976438"/>
          <p14:tracePt t="25749" x="4448175" y="1985963"/>
          <p14:tracePt t="25762" x="4381500" y="2095500"/>
          <p14:tracePt t="25780" x="4248150" y="2233613"/>
          <p14:tracePt t="25781" x="4243388" y="2238375"/>
          <p14:tracePt t="25782" x="4233863" y="2247900"/>
          <p14:tracePt t="25783" x="4224338" y="2252663"/>
          <p14:tracePt t="25795" x="4119563" y="2324100"/>
          <p14:tracePt t="25813" x="3943350" y="2395538"/>
          <p14:tracePt t="25814" x="3924300" y="2405063"/>
          <p14:tracePt t="25829" x="3771900" y="2443163"/>
          <p14:tracePt t="25846" x="3586163" y="2476500"/>
          <p14:tracePt t="25847" x="3576638" y="2476500"/>
          <p14:tracePt t="25847" x="3567113" y="2476500"/>
          <p14:tracePt t="25862" x="3414713" y="2476500"/>
          <p14:tracePt t="25880" x="3214688" y="2433638"/>
          <p14:tracePt t="25881" x="3205163" y="2428875"/>
          <p14:tracePt t="25895" x="3071813" y="2381250"/>
          <p14:tracePt t="25913" x="2952750" y="2300288"/>
          <p14:tracePt t="25914" x="2947988" y="2295525"/>
          <p14:tracePt t="25929" x="2895600" y="2219325"/>
          <p14:tracePt t="25946" x="2847975" y="2090738"/>
          <p14:tracePt t="25946" x="2843213" y="2085975"/>
          <p14:tracePt t="25947" x="2843213" y="2076450"/>
          <p14:tracePt t="25963" x="2819400" y="1971675"/>
          <p14:tracePt t="25979" x="2805113" y="1885950"/>
          <p14:tracePt t="25995" x="2800350" y="1838325"/>
          <p14:tracePt t="26012" x="2800350" y="1819275"/>
          <p14:tracePt t="26559" x="0" y="0"/>
        </p14:tracePtLst>
        <p14:tracePtLst>
          <p14:tracePt t="28048" x="6567488" y="2190750"/>
          <p14:tracePt t="28050" x="6562725" y="2190750"/>
          <p14:tracePt t="28066" x="6543675" y="2181225"/>
          <p14:tracePt t="28083" x="6519863" y="2166938"/>
          <p14:tracePt t="28099" x="6500813" y="2147888"/>
          <p14:tracePt t="28117" x="6481763" y="2124075"/>
          <p14:tracePt t="28133" x="6453188" y="2095500"/>
          <p14:tracePt t="28134" x="6448425" y="2095500"/>
          <p14:tracePt t="28136" x="6448425" y="2090738"/>
          <p14:tracePt t="28136" x="6443663" y="2090738"/>
          <p14:tracePt t="28149" x="6424613" y="2071688"/>
          <p14:tracePt t="28166" x="6396038" y="2043113"/>
          <p14:tracePt t="28168" x="6391275" y="2038350"/>
          <p14:tracePt t="28169" x="6391275" y="2033588"/>
          <p14:tracePt t="28183" x="6362700" y="2000250"/>
          <p14:tracePt t="28199" x="6324600" y="1943100"/>
          <p14:tracePt t="28202" x="6319838" y="1933575"/>
          <p14:tracePt t="28202" x="6319838" y="1928813"/>
          <p14:tracePt t="28217" x="6276975" y="1862138"/>
          <p14:tracePt t="28233" x="6229350" y="1776413"/>
          <p14:tracePt t="28234" x="6224588" y="1766888"/>
          <p14:tracePt t="28235" x="6219825" y="1762125"/>
          <p14:tracePt t="28249" x="6186488" y="1690688"/>
          <p14:tracePt t="28267" x="6157913" y="1614488"/>
          <p14:tracePt t="28268" x="6157913" y="1604963"/>
          <p14:tracePt t="28268" x="6157913" y="1600200"/>
          <p14:tracePt t="28283" x="6143625" y="1543050"/>
          <p14:tracePt t="28300" x="6129338" y="1471613"/>
          <p14:tracePt t="28301" x="6129338" y="1466850"/>
          <p14:tracePt t="28301" x="6124575" y="1462088"/>
          <p14:tracePt t="28302" x="6124575" y="1457325"/>
          <p14:tracePt t="28317" x="6119813" y="1390650"/>
          <p14:tracePt t="28333" x="6105525" y="1309688"/>
          <p14:tracePt t="28335" x="6105525" y="1304925"/>
          <p14:tracePt t="28336" x="6105525" y="1300163"/>
          <p14:tracePt t="28336" x="6105525" y="1295400"/>
          <p14:tracePt t="28350" x="6096000" y="1238250"/>
          <p14:tracePt t="28366" x="6081713" y="1166813"/>
          <p14:tracePt t="28368" x="6081713" y="1162050"/>
          <p14:tracePt t="28369" x="6081713" y="1157288"/>
          <p14:tracePt t="28383" x="6076950" y="1109663"/>
          <p14:tracePt t="28400" x="6076950" y="1062038"/>
          <p14:tracePt t="28402" x="6076950" y="1057275"/>
          <p14:tracePt t="28416" x="6076950" y="1019175"/>
          <p14:tracePt t="28433" x="6081713" y="976313"/>
          <p14:tracePt t="28436" x="6081713" y="971550"/>
          <p14:tracePt t="28452" x="6096000" y="942975"/>
          <p14:tracePt t="28467" x="6134100" y="919163"/>
          <p14:tracePt t="28468" x="6138863" y="914400"/>
          <p14:tracePt t="28469" x="6143625" y="914400"/>
          <p14:tracePt t="28483" x="6196013" y="881063"/>
          <p14:tracePt t="28500" x="6272213" y="833438"/>
          <p14:tracePt t="28502" x="6281738" y="823913"/>
          <p14:tracePt t="28503" x="6286500" y="819150"/>
          <p14:tracePt t="28518" x="6348413" y="781050"/>
          <p14:tracePt t="28533" x="6415088" y="742950"/>
          <p14:tracePt t="28535" x="6419850" y="742950"/>
          <p14:tracePt t="28536" x="6424613" y="738188"/>
          <p14:tracePt t="28537" x="6429375" y="738188"/>
          <p14:tracePt t="28537" x="6429375" y="733425"/>
          <p14:tracePt t="28551" x="6486525" y="719138"/>
          <p14:tracePt t="28567" x="6572250" y="709613"/>
          <p14:tracePt t="28568" x="6581775" y="709613"/>
          <p14:tracePt t="28568" x="6586538" y="709613"/>
          <p14:tracePt t="28569" x="6591300" y="709613"/>
          <p14:tracePt t="28585" x="6686550" y="709613"/>
          <p14:tracePt t="28586" x="6696075" y="709613"/>
          <p14:tracePt t="28600" x="6781800" y="709613"/>
          <p14:tracePt t="28618" x="6905625" y="728663"/>
          <p14:tracePt t="28619" x="6929438" y="733425"/>
          <p14:tracePt t="28634" x="7053263" y="757238"/>
          <p14:tracePt t="28652" x="7224713" y="795338"/>
          <p14:tracePt t="28653" x="7234238" y="795338"/>
          <p14:tracePt t="28668" x="7372350" y="828675"/>
          <p14:tracePt t="28685" x="7548563" y="876300"/>
          <p14:tracePt t="28685" x="7558088" y="876300"/>
          <p14:tracePt t="28686" x="7567613" y="881063"/>
          <p14:tracePt t="28702" x="7705725" y="914400"/>
          <p14:tracePt t="28718" x="7805738" y="947738"/>
          <p14:tracePt t="28719" x="7810500" y="947738"/>
          <p14:tracePt t="28719" x="7815263" y="947738"/>
          <p14:tracePt t="28734" x="7886700" y="976313"/>
          <p14:tracePt t="28750" x="7939088" y="1009650"/>
          <p14:tracePt t="28751" x="7943850" y="1009650"/>
          <p14:tracePt t="28767" x="8001000" y="1062038"/>
          <p14:tracePt t="28784" x="8086725" y="1138238"/>
          <p14:tracePt t="28785" x="8091488" y="1143000"/>
          <p14:tracePt t="28785" x="8101013" y="1147763"/>
          <p14:tracePt t="28786" x="8105775" y="1152525"/>
          <p14:tracePt t="28800" x="8181975" y="1228725"/>
          <p14:tracePt t="28817" x="8258175" y="1314450"/>
          <p14:tracePt t="28818" x="8262938" y="1319213"/>
          <p14:tracePt t="28819" x="8262938" y="1323975"/>
          <p14:tracePt t="28834" x="8305800" y="1390650"/>
          <p14:tracePt t="28851" x="8329613" y="1481138"/>
          <p14:tracePt t="28852" x="8329613" y="1490663"/>
          <p14:tracePt t="28853" x="8329613" y="1495425"/>
          <p14:tracePt t="28853" x="8329613" y="1500188"/>
          <p14:tracePt t="28867" x="8329613" y="1581150"/>
          <p14:tracePt t="28884" x="8305800" y="1690688"/>
          <p14:tracePt t="28901" x="8253413" y="1804988"/>
          <p14:tracePt t="28917" x="8167688" y="1933575"/>
          <p14:tracePt t="28918" x="8162925" y="1938338"/>
          <p14:tracePt t="28919" x="8158163" y="1947863"/>
          <p14:tracePt t="28920" x="8153400" y="1952625"/>
          <p14:tracePt t="28934" x="8058150" y="2052638"/>
          <p14:tracePt t="28951" x="7934325" y="2143125"/>
          <p14:tracePt t="28952" x="7920038" y="2152650"/>
          <p14:tracePt t="28953" x="7910513" y="2157413"/>
          <p14:tracePt t="28967" x="7777163" y="2209800"/>
          <p14:tracePt t="28985" x="7577138" y="2247900"/>
          <p14:tracePt t="28986" x="7567613" y="2247900"/>
          <p14:tracePt t="28987" x="7553325" y="2252663"/>
          <p14:tracePt t="29001" x="7386638" y="2262188"/>
          <p14:tracePt t="29002" x="7362825" y="2262188"/>
          <p14:tracePt t="29018" x="7148513" y="2262188"/>
          <p14:tracePt t="29020" x="7119938" y="2262188"/>
          <p14:tracePt t="29021" x="7105650" y="2262188"/>
          <p14:tracePt t="29021" x="7091363" y="2257425"/>
          <p14:tracePt t="29034" x="6896100" y="2247900"/>
          <p14:tracePt t="29051" x="6662738" y="2219325"/>
          <p14:tracePt t="29052" x="6648450" y="2214563"/>
          <p14:tracePt t="29053" x="6638925" y="2214563"/>
          <p14:tracePt t="29054" x="6624638" y="2209800"/>
          <p14:tracePt t="29068" x="6486525" y="2171700"/>
          <p14:tracePt t="29084" x="6343650" y="2095500"/>
          <p14:tracePt t="29086" x="6329363" y="2085975"/>
          <p14:tracePt t="29101" x="6238875" y="1995488"/>
          <p14:tracePt t="29118" x="6153150" y="1881188"/>
          <p14:tracePt t="29119" x="6143625" y="1866900"/>
          <p14:tracePt t="29120" x="6138863" y="1862138"/>
          <p14:tracePt t="29134" x="6081713" y="1762125"/>
          <p14:tracePt t="29151" x="6048375" y="1643063"/>
          <p14:tracePt t="29152" x="6048375" y="1633538"/>
          <p14:tracePt t="29153" x="6048375" y="1628775"/>
          <p14:tracePt t="29154" x="6043613" y="1619250"/>
          <p14:tracePt t="29168" x="6038850" y="1490663"/>
          <p14:tracePt t="29186" x="6048375" y="1295400"/>
          <p14:tracePt t="29187" x="6048375" y="1285875"/>
          <p14:tracePt t="29202" x="6072188" y="1176338"/>
          <p14:tracePt t="29219" x="6115050" y="1076325"/>
          <p14:tracePt t="29220" x="6119813" y="1071563"/>
          <p14:tracePt t="29235" x="6172200" y="1033463"/>
          <p14:tracePt t="29251" x="6234113" y="1000125"/>
          <p14:tracePt t="29253" x="6238875" y="1000125"/>
          <p14:tracePt t="29254" x="6243638" y="1000125"/>
          <p14:tracePt t="29254" x="6248400" y="995363"/>
          <p14:tracePt t="29269" x="6315075" y="981075"/>
          <p14:tracePt t="29285" x="6396038" y="976313"/>
          <p14:tracePt t="29286" x="6400800" y="976313"/>
          <p14:tracePt t="29286" x="6410325" y="976313"/>
          <p14:tracePt t="29287" x="6415088" y="976313"/>
          <p14:tracePt t="29301" x="6548438" y="995363"/>
          <p14:tracePt t="29318" x="6757988" y="1028700"/>
          <p14:tracePt t="29320" x="6786563" y="1033463"/>
          <p14:tracePt t="29321" x="6800850" y="1033463"/>
          <p14:tracePt t="29335" x="6981825" y="1066800"/>
          <p14:tracePt t="29351" x="7253288" y="1119188"/>
          <p14:tracePt t="29353" x="7272338" y="1123950"/>
          <p14:tracePt t="29354" x="7305675" y="1133475"/>
          <p14:tracePt t="29355" x="7324725" y="1138238"/>
          <p14:tracePt t="29368" x="7529513" y="1190625"/>
          <p14:tracePt t="29385" x="7734300" y="1247775"/>
          <p14:tracePt t="29387" x="7767638" y="1257300"/>
          <p14:tracePt t="29388" x="7777163" y="1262063"/>
          <p14:tracePt t="29389" x="7786688" y="1262063"/>
          <p14:tracePt t="29402" x="7877175" y="1309688"/>
          <p14:tracePt t="29418" x="7953375" y="1381125"/>
          <p14:tracePt t="29420" x="7958138" y="1390650"/>
          <p14:tracePt t="29421" x="7958138" y="1395413"/>
          <p14:tracePt t="29435" x="7977188" y="1466850"/>
          <p14:tracePt t="29452" x="7981950" y="1571625"/>
          <p14:tracePt t="29453" x="7981950" y="1585913"/>
          <p14:tracePt t="29454" x="7981950" y="1595438"/>
          <p14:tracePt t="29468" x="7977188" y="1695450"/>
          <p14:tracePt t="29485" x="7958138" y="1804988"/>
          <p14:tracePt t="29487" x="7953375" y="1809750"/>
          <p14:tracePt t="29487" x="7953375" y="1819275"/>
          <p14:tracePt t="29502" x="7915275" y="1890713"/>
          <p14:tracePt t="29504" x="7905750" y="1909763"/>
          <p14:tracePt t="29505" x="7900988" y="1914525"/>
          <p14:tracePt t="29519" x="7843838" y="1976438"/>
          <p14:tracePt t="29520" x="7839075" y="1976438"/>
          <p14:tracePt t="29520" x="7834313" y="1985963"/>
          <p14:tracePt t="29535" x="7743825" y="2047875"/>
          <p14:tracePt t="29552" x="7624763" y="2109788"/>
          <p14:tracePt t="29554" x="7600950" y="2119313"/>
          <p14:tracePt t="29555" x="7591425" y="2124075"/>
          <p14:tracePt t="29569" x="7477125" y="2166938"/>
          <p14:tracePt t="29585" x="7329488" y="2205038"/>
          <p14:tracePt t="29587" x="7310438" y="2209800"/>
          <p14:tracePt t="29603" x="7172325" y="2219325"/>
          <p14:tracePt t="29619" x="7024688" y="2205038"/>
          <p14:tracePt t="29621" x="7005638" y="2200275"/>
          <p14:tracePt t="29621" x="6996113" y="2200275"/>
          <p14:tracePt t="29622" x="6986588" y="2195513"/>
          <p14:tracePt t="29635" x="6862763" y="2166938"/>
          <p14:tracePt t="29652" x="6700838" y="2128838"/>
          <p14:tracePt t="29654" x="6691313" y="2128838"/>
          <p14:tracePt t="29655" x="6686550" y="2124075"/>
          <p14:tracePt t="29670" x="6543675" y="2085975"/>
          <p14:tracePt t="29671" x="6538913" y="2081213"/>
          <p14:tracePt t="29687" x="6448425" y="2038350"/>
          <p14:tracePt t="29688" x="6443663" y="2033588"/>
          <p14:tracePt t="29702" x="6381750" y="1981200"/>
          <p14:tracePt t="29721" x="6310313" y="1890713"/>
          <p14:tracePt t="29721" x="6305550" y="1885950"/>
          <p14:tracePt t="29722" x="6305550" y="1876425"/>
          <p14:tracePt t="29735" x="6257925" y="1800225"/>
          <p14:tracePt t="29752" x="6196013" y="1690688"/>
          <p14:tracePt t="29754" x="6191250" y="1681163"/>
          <p14:tracePt t="29755" x="6186488" y="1676400"/>
          <p14:tracePt t="29755" x="6181725" y="1666875"/>
          <p14:tracePt t="29756" x="6181725" y="1662113"/>
          <p14:tracePt t="29769" x="6138863" y="1576388"/>
          <p14:tracePt t="29786" x="6119813" y="1466850"/>
          <p14:tracePt t="29787" x="6119813" y="1457325"/>
          <p14:tracePt t="29787" x="6119813" y="1452563"/>
          <p14:tracePt t="29788" x="6119813" y="1447800"/>
          <p14:tracePt t="29802" x="6129338" y="1381125"/>
          <p14:tracePt t="29819" x="6167438" y="1314450"/>
          <p14:tracePt t="29821" x="6172200" y="1304925"/>
          <p14:tracePt t="29836" x="6229350" y="1243013"/>
          <p14:tracePt t="29852" x="6315075" y="1166813"/>
          <p14:tracePt t="29854" x="6324600" y="1162050"/>
          <p14:tracePt t="29855" x="6334125" y="1152525"/>
          <p14:tracePt t="29856" x="6343650" y="1147763"/>
          <p14:tracePt t="29870" x="6438900" y="1095375"/>
          <p14:tracePt t="29886" x="6572250" y="1042988"/>
          <p14:tracePt t="29888" x="6600825" y="1038225"/>
          <p14:tracePt t="29889" x="6610350" y="1033463"/>
          <p14:tracePt t="29902" x="6738938" y="1014413"/>
          <p14:tracePt t="29920" x="6924675" y="1009650"/>
          <p14:tracePt t="29921" x="6934200" y="1009650"/>
          <p14:tracePt t="29921" x="6948488" y="1009650"/>
          <p14:tracePt t="29936" x="7105650" y="1019175"/>
          <p14:tracePt t="29938" x="7115175" y="1019175"/>
          <p14:tracePt t="29953" x="7258050" y="1038225"/>
          <p14:tracePt t="29971" x="7429500" y="1090613"/>
          <p14:tracePt t="29971" x="7439025" y="1090613"/>
          <p14:tracePt t="29987" x="7577138" y="1147763"/>
          <p14:tracePt t="30004" x="7715250" y="1223963"/>
          <p14:tracePt t="30004" x="7720013" y="1228725"/>
          <p14:tracePt t="30019" x="7815263" y="1300163"/>
          <p14:tracePt t="30038" x="7905750" y="1385888"/>
          <p14:tracePt t="30039" x="7910513" y="1390650"/>
          <p14:tracePt t="30053" x="7953375" y="1452563"/>
          <p14:tracePt t="30071" x="7991475" y="1547813"/>
          <p14:tracePt t="30071" x="7996238" y="1552575"/>
          <p14:tracePt t="30072" x="7996238" y="1557338"/>
          <p14:tracePt t="30086" x="8005763" y="1638300"/>
          <p14:tracePt t="30103" x="8001000" y="1733550"/>
          <p14:tracePt t="30104" x="7996238" y="1738313"/>
          <p14:tracePt t="30104" x="7996238" y="1747838"/>
          <p14:tracePt t="30120" x="7967663" y="1833563"/>
          <p14:tracePt t="30136" x="7920038" y="1914525"/>
          <p14:tracePt t="30137" x="7915275" y="1914525"/>
          <p14:tracePt t="30138" x="7910513" y="1924050"/>
          <p14:tracePt t="30139" x="7905750" y="1924050"/>
          <p14:tracePt t="30153" x="7843838" y="1976438"/>
          <p14:tracePt t="30170" x="7748588" y="2024063"/>
          <p14:tracePt t="30170" x="7743825" y="2028825"/>
          <p14:tracePt t="30171" x="7734300" y="2028825"/>
          <p14:tracePt t="30172" x="7729538" y="2033588"/>
          <p14:tracePt t="30186" x="7610475" y="2062163"/>
          <p14:tracePt t="30204" x="7448550" y="2090738"/>
          <p14:tracePt t="30205" x="7429500" y="2095500"/>
          <p14:tracePt t="30220" x="7296150" y="2119313"/>
          <p14:tracePt t="30236" x="7138988" y="2138363"/>
          <p14:tracePt t="30237" x="7129463" y="2138363"/>
          <p14:tracePt t="30238" x="7119938" y="2143125"/>
          <p14:tracePt t="30253" x="6996113" y="2143125"/>
          <p14:tracePt t="30270" x="6877050" y="2119313"/>
          <p14:tracePt t="30271" x="6872288" y="2119313"/>
          <p14:tracePt t="30271" x="6862763" y="2114550"/>
          <p14:tracePt t="30272" x="6858000" y="2114550"/>
          <p14:tracePt t="30286" x="6767513" y="2081213"/>
          <p14:tracePt t="30303" x="6662738" y="2038350"/>
          <p14:tracePt t="30304" x="6657975" y="2033588"/>
          <p14:tracePt t="30305" x="6653213" y="2033588"/>
          <p14:tracePt t="30320" x="6581775" y="2000250"/>
          <p14:tracePt t="30337" x="6505575" y="1947863"/>
          <p14:tracePt t="30338" x="6500813" y="1943100"/>
          <p14:tracePt t="30339" x="6491288" y="1938338"/>
          <p14:tracePt t="30340" x="6486525" y="1933575"/>
          <p14:tracePt t="30353" x="6434138" y="1881188"/>
          <p14:tracePt t="30370" x="6376988" y="1795463"/>
          <p14:tracePt t="30371" x="6376988" y="1790700"/>
          <p14:tracePt t="30372" x="6372225" y="1785938"/>
          <p14:tracePt t="30373" x="6367463" y="1781175"/>
          <p14:tracePt t="30387" x="6319838" y="1690688"/>
          <p14:tracePt t="30403" x="6267450" y="1585913"/>
          <p14:tracePt t="30405" x="6262688" y="1571625"/>
          <p14:tracePt t="30406" x="6262688" y="1566863"/>
          <p14:tracePt t="30421" x="6243638" y="1490663"/>
          <p14:tracePt t="30437" x="6248400" y="1414463"/>
          <p14:tracePt t="30438" x="6248400" y="1409700"/>
          <p14:tracePt t="30439" x="6253163" y="1404938"/>
          <p14:tracePt t="30439" x="6253163" y="1400175"/>
          <p14:tracePt t="30453" x="6286500" y="1323975"/>
          <p14:tracePt t="30470" x="6357938" y="1233488"/>
          <p14:tracePt t="30472" x="6362700" y="1223963"/>
          <p14:tracePt t="30473" x="6367463" y="1219200"/>
          <p14:tracePt t="30473" x="6372225" y="1214438"/>
          <p14:tracePt t="30487" x="6448425" y="1152525"/>
          <p14:tracePt t="30504" x="6562725" y="1085850"/>
          <p14:tracePt t="30504" x="6572250" y="1085850"/>
          <p14:tracePt t="30505" x="6581775" y="1081088"/>
          <p14:tracePt t="30506" x="6591300" y="1081088"/>
          <p14:tracePt t="30520" x="6724650" y="1062038"/>
          <p14:tracePt t="30537" x="6934200" y="1057275"/>
          <p14:tracePt t="30539" x="6962775" y="1057275"/>
          <p14:tracePt t="30539" x="6972300" y="1057275"/>
          <p14:tracePt t="30540" x="6986588" y="1057275"/>
          <p14:tracePt t="30554" x="7162800" y="1062038"/>
          <p14:tracePt t="30570" x="7367588" y="1062038"/>
          <p14:tracePt t="30572" x="7381875" y="1062038"/>
          <p14:tracePt t="30573" x="7391400" y="1062038"/>
          <p14:tracePt t="30573" x="7400925" y="1062038"/>
          <p14:tracePt t="30587" x="7553325" y="1076325"/>
          <p14:tracePt t="30604" x="7691438" y="1114425"/>
          <p14:tracePt t="30606" x="7715250" y="1123950"/>
          <p14:tracePt t="30607" x="7720013" y="1123950"/>
          <p14:tracePt t="30608" x="7724775" y="1128713"/>
          <p14:tracePt t="30620" x="7786688" y="1166813"/>
          <p14:tracePt t="30637" x="7834313" y="1219200"/>
          <p14:tracePt t="30638" x="7834313" y="1223963"/>
          <p14:tracePt t="30639" x="7839075" y="1228725"/>
          <p14:tracePt t="30655" x="7853363" y="1290638"/>
          <p14:tracePt t="30656" x="7853363" y="1295400"/>
          <p14:tracePt t="30671" x="7858125" y="1352550"/>
          <p14:tracePt t="30673" x="7858125" y="1366838"/>
          <p14:tracePt t="30688" x="7839075" y="1433513"/>
          <p14:tracePt t="30704" x="7781925" y="1533525"/>
          <p14:tracePt t="30706" x="7772400" y="1547813"/>
          <p14:tracePt t="30706" x="7767638" y="1552575"/>
          <p14:tracePt t="30721" x="7691438" y="1652588"/>
          <p14:tracePt t="30737" x="7577138" y="1785938"/>
          <p14:tracePt t="30739" x="7562850" y="1800225"/>
          <p14:tracePt t="30740" x="7553325" y="1809750"/>
          <p14:tracePt t="30741" x="7543800" y="1819275"/>
          <p14:tracePt t="30754" x="7443788" y="1909763"/>
          <p14:tracePt t="30771" x="7267575" y="2009775"/>
          <p14:tracePt t="30773" x="7243763" y="2019300"/>
          <p14:tracePt t="30773" x="7234238" y="2028825"/>
          <p14:tracePt t="30774" x="7219950" y="2033588"/>
          <p14:tracePt t="30787" x="7072313" y="2090738"/>
          <p14:tracePt t="30804" x="6881813" y="2143125"/>
          <p14:tracePt t="30806" x="6872288" y="2143125"/>
          <p14:tracePt t="30806" x="6862763" y="2147888"/>
          <p14:tracePt t="30808" x="6853238" y="2147888"/>
          <p14:tracePt t="30808" x="6843713" y="2152650"/>
          <p14:tracePt t="30821" x="6719888" y="2171700"/>
          <p14:tracePt t="30837" x="6562725" y="2176463"/>
          <p14:tracePt t="30839" x="6543675" y="2176463"/>
          <p14:tracePt t="30840" x="6534150" y="2176463"/>
          <p14:tracePt t="30854" x="6419850" y="2157413"/>
          <p14:tracePt t="30871" x="6315075" y="2124075"/>
          <p14:tracePt t="30873" x="6305550" y="2114550"/>
          <p14:tracePt t="30888" x="6253163" y="2071688"/>
          <p14:tracePt t="30905" x="6200775" y="2000250"/>
          <p14:tracePt t="30906" x="6196013" y="1995488"/>
          <p14:tracePt t="30907" x="6196013" y="1990725"/>
          <p14:tracePt t="30907" x="6191250" y="1981200"/>
          <p14:tracePt t="30922" x="6167438" y="1895475"/>
          <p14:tracePt t="30938" x="6153150" y="1785938"/>
          <p14:tracePt t="30939" x="6153150" y="1781175"/>
          <p14:tracePt t="30939" x="6153150" y="1771650"/>
          <p14:tracePt t="30954" x="6153150" y="1671638"/>
          <p14:tracePt t="30972" x="6167438" y="1576388"/>
          <p14:tracePt t="30973" x="6167438" y="1566863"/>
          <p14:tracePt t="30974" x="6167438" y="1562100"/>
          <p14:tracePt t="30988" x="6186488" y="1509713"/>
          <p14:tracePt t="31004" x="6234113" y="1466850"/>
          <p14:tracePt t="31005" x="6238875" y="1466850"/>
          <p14:tracePt t="31021" x="6310313" y="1443038"/>
          <p14:tracePt t="31038" x="6405563" y="1428750"/>
          <p14:tracePt t="31039" x="6419850" y="1428750"/>
          <p14:tracePt t="31040" x="6424613" y="1428750"/>
          <p14:tracePt t="31055" x="6519863" y="1428750"/>
          <p14:tracePt t="31071" x="6677025" y="1447800"/>
          <p14:tracePt t="31073" x="6686550" y="1447800"/>
          <p14:tracePt t="31074" x="6705600" y="1452563"/>
          <p14:tracePt t="31075" x="6715125" y="1457325"/>
          <p14:tracePt t="31088" x="6858000" y="1490663"/>
          <p14:tracePt t="31105" x="7034213" y="1547813"/>
          <p14:tracePt t="31107" x="7058025" y="1557338"/>
          <p14:tracePt t="31107" x="7067550" y="1557338"/>
          <p14:tracePt t="31121" x="7205663" y="1614488"/>
          <p14:tracePt t="31140" x="7334250" y="1681163"/>
          <p14:tracePt t="31140" x="7339013" y="1685925"/>
          <p14:tracePt t="31141" x="7343775" y="1690688"/>
          <p14:tracePt t="31142" x="7348538" y="1695450"/>
          <p14:tracePt t="31155" x="7386638" y="1738313"/>
          <p14:tracePt t="31171" x="7410450" y="1795463"/>
          <p14:tracePt t="31173" x="7410450" y="1804988"/>
          <p14:tracePt t="31174" x="7410450" y="1809750"/>
          <p14:tracePt t="31188" x="7415213" y="1857375"/>
          <p14:tracePt t="31205" x="7400925" y="1914525"/>
          <p14:tracePt t="31207" x="7400925" y="1919288"/>
          <p14:tracePt t="31207" x="7396163" y="1924050"/>
          <p14:tracePt t="31221" x="7377113" y="1966913"/>
          <p14:tracePt t="31238" x="7343775" y="2005013"/>
          <p14:tracePt t="31240" x="7339013" y="2009775"/>
          <p14:tracePt t="31241" x="7334250" y="2009775"/>
          <p14:tracePt t="31241" x="7334250" y="2014538"/>
          <p14:tracePt t="31255" x="7291388" y="2033588"/>
          <p14:tracePt t="31272" x="7229475" y="2052638"/>
          <p14:tracePt t="31274" x="7219950" y="2052638"/>
          <p14:tracePt t="31274" x="7215188" y="2052638"/>
          <p14:tracePt t="31288" x="7143750" y="2062163"/>
          <p14:tracePt t="31306" x="7048500" y="2066925"/>
          <p14:tracePt t="31307" x="7034213" y="2066925"/>
          <p14:tracePt t="31308" x="7029450" y="2066925"/>
          <p14:tracePt t="31322" x="6958013" y="2066925"/>
          <p14:tracePt t="31338" x="6886575" y="2057400"/>
          <p14:tracePt t="31341" x="6877050" y="2057400"/>
          <p14:tracePt t="31341" x="6872288" y="2057400"/>
          <p14:tracePt t="31342" x="6867525" y="2052638"/>
          <p14:tracePt t="31357" x="6810375" y="2033588"/>
          <p14:tracePt t="31358" x="6805613" y="2028825"/>
          <p14:tracePt t="31372" x="6753225" y="2005013"/>
          <p14:tracePt t="31390" x="6696075" y="1971675"/>
          <p14:tracePt t="31391" x="6686550" y="1971675"/>
          <p14:tracePt t="31405" x="6648450" y="1947863"/>
          <p14:tracePt t="31423" x="6600825" y="1909763"/>
          <p14:tracePt t="31424" x="6596063" y="1909763"/>
          <p14:tracePt t="31424" x="6596063" y="1905000"/>
          <p14:tracePt t="31439" x="6562725" y="1876425"/>
          <p14:tracePt t="31456" x="6538913" y="1838325"/>
          <p14:tracePt t="31456" x="6538913" y="1833563"/>
          <p14:tracePt t="31472" x="6529388" y="1785938"/>
          <p14:tracePt t="31489" x="6519863" y="1733550"/>
          <p14:tracePt t="31490" x="6519863" y="1728788"/>
          <p14:tracePt t="31490" x="6519863" y="1724025"/>
          <p14:tracePt t="31505" x="6519863" y="1681163"/>
          <p14:tracePt t="31508" x="6519863" y="1676400"/>
          <p14:tracePt t="31508" x="6519863" y="1671638"/>
          <p14:tracePt t="31523" x="6524625" y="1638300"/>
          <p14:tracePt t="31539" x="6538913" y="1609725"/>
          <p14:tracePt t="31556" x="6557963" y="1600200"/>
          <p14:tracePt t="31556" x="6562725" y="1600200"/>
          <p14:tracePt t="31572" x="6581775" y="1590675"/>
          <p14:tracePt t="31589" x="6605588" y="1590675"/>
          <p14:tracePt t="31590" x="6610350" y="1590675"/>
          <p14:tracePt t="31605" x="6629400" y="1590675"/>
          <p14:tracePt t="31622" x="6653213" y="1590675"/>
          <p14:tracePt t="31639" x="6667500" y="1595438"/>
          <p14:tracePt t="31656" x="6686550" y="1604963"/>
          <p14:tracePt t="31657" x="6686550" y="1609725"/>
          <p14:tracePt t="31672" x="6719888" y="1628775"/>
          <p14:tracePt t="31689" x="6757988" y="1652588"/>
          <p14:tracePt t="31691" x="6762750" y="1652588"/>
          <p14:tracePt t="31701" x="6772275" y="1657350"/>
          <p14:tracePt t="31750" x="0" y="0"/>
        </p14:tracePtLst>
        <p14:tracePtLst>
          <p14:tracePt t="32699" x="6991350" y="2357438"/>
          <p14:tracePt t="32699" x="6991350" y="2362200"/>
          <p14:tracePt t="32707" x="6977063" y="2414588"/>
          <p14:tracePt t="32724" x="6953250" y="2509838"/>
          <p14:tracePt t="32726" x="6948488" y="2519363"/>
          <p14:tracePt t="32727" x="6948488" y="2524125"/>
          <p14:tracePt t="32741" x="6929438" y="2590800"/>
          <p14:tracePt t="32758" x="6905625" y="2671763"/>
          <p14:tracePt t="32760" x="6905625" y="2681288"/>
          <p14:tracePt t="32760" x="6905625" y="2686050"/>
          <p14:tracePt t="32774" x="6886575" y="2752725"/>
          <p14:tracePt t="32791" x="6858000" y="2814638"/>
          <p14:tracePt t="32793" x="6858000" y="2819400"/>
          <p14:tracePt t="32793" x="6853238" y="2824163"/>
          <p14:tracePt t="32794" x="6853238" y="2828925"/>
          <p14:tracePt t="32810" x="6819900" y="2890838"/>
          <p14:tracePt t="32810" x="6819900" y="2895600"/>
          <p14:tracePt t="32824" x="6791325" y="2971800"/>
          <p14:tracePt t="32843" x="6748463" y="3057525"/>
          <p14:tracePt t="32859" x="6715125" y="3109913"/>
          <p14:tracePt t="32876" x="6681788" y="3157538"/>
          <p14:tracePt t="32877" x="6681788" y="3162300"/>
          <p14:tracePt t="32877" x="6677025" y="3162300"/>
          <p14:tracePt t="32891" x="6643688" y="3200400"/>
          <p14:tracePt t="32908" x="6600825" y="3248025"/>
          <p14:tracePt t="32909" x="6596063" y="3252788"/>
          <p14:tracePt t="32925" x="6562725" y="3290888"/>
          <p14:tracePt t="32941" x="6529388" y="3319463"/>
          <p14:tracePt t="32942" x="6524625" y="3319463"/>
          <p14:tracePt t="32943" x="6524625" y="3324225"/>
          <p14:tracePt t="32958" x="6505575" y="3333750"/>
          <p14:tracePt t="32975" x="6496050" y="3338513"/>
          <p14:tracePt t="33247" x="6500813" y="3338513"/>
          <p14:tracePt t="33258" x="6505575" y="3338513"/>
          <p14:tracePt t="33267" x="6510338" y="3338513"/>
          <p14:tracePt t="33275" x="6519863" y="3338513"/>
          <p14:tracePt t="33293" x="6557963" y="3343275"/>
          <p14:tracePt t="33309" x="6605588" y="3348038"/>
          <p14:tracePt t="33311" x="6615113" y="3348038"/>
          <p14:tracePt t="33311" x="6619875" y="3348038"/>
          <p14:tracePt t="33325" x="6681788" y="3348038"/>
          <p14:tracePt t="33344" x="6781800" y="3343275"/>
          <p14:tracePt t="33345" x="6786563" y="3343275"/>
          <p14:tracePt t="33345" x="6791325" y="3343275"/>
          <p14:tracePt t="33360" x="6872288" y="3328988"/>
          <p14:tracePt t="33376" x="6986588" y="3314700"/>
          <p14:tracePt t="33377" x="6991350" y="3314700"/>
          <p14:tracePt t="33377" x="7000875" y="3314700"/>
          <p14:tracePt t="33392" x="7138988" y="3295650"/>
          <p14:tracePt t="33409" x="7305675" y="3271838"/>
          <p14:tracePt t="33411" x="7324725" y="3271838"/>
          <p14:tracePt t="33411" x="7334250" y="3267075"/>
          <p14:tracePt t="33425" x="7462838" y="3243263"/>
          <p14:tracePt t="33442" x="7577138" y="3219450"/>
          <p14:tracePt t="33443" x="7581900" y="3214688"/>
          <p14:tracePt t="33444" x="7586663" y="3214688"/>
          <p14:tracePt t="33445" x="7591425" y="3214688"/>
          <p14:tracePt t="33459" x="7639050" y="3205163"/>
          <p14:tracePt t="33475" x="7667625" y="3200400"/>
          <p14:tracePt t="33492" x="7686675" y="3200400"/>
          <p14:tracePt t="33509" x="7724775" y="3200400"/>
          <p14:tracePt t="33510" x="7729538" y="3200400"/>
          <p14:tracePt t="33526" x="7762875" y="3200400"/>
          <p14:tracePt t="33542" x="7800975" y="3200400"/>
          <p14:tracePt t="33545" x="7805738" y="3200400"/>
          <p14:tracePt t="33559" x="7815263" y="3200400"/>
          <p14:tracePt t="33708" x="7810500" y="3200400"/>
          <p14:tracePt t="33710" x="7810500" y="3195638"/>
          <p14:tracePt t="33726" x="7791450" y="3176588"/>
          <p14:tracePt t="33743" x="7767638" y="3152775"/>
          <p14:tracePt t="33745" x="7767638" y="3148013"/>
          <p14:tracePt t="33745" x="7762875" y="3148013"/>
          <p14:tracePt t="33759" x="7743825" y="3124200"/>
          <p14:tracePt t="33776" x="7720013" y="3081338"/>
          <p14:tracePt t="33779" x="7715250" y="3076575"/>
          <p14:tracePt t="33780" x="7710488" y="3067050"/>
          <p14:tracePt t="33793" x="7696200" y="3028950"/>
          <p14:tracePt t="33811" x="7686675" y="2957513"/>
          <p14:tracePt t="33812" x="7686675" y="2952750"/>
          <p14:tracePt t="33827" x="7691438" y="2881313"/>
          <p14:tracePt t="33844" x="7720013" y="2795588"/>
          <p14:tracePt t="33845" x="7724775" y="2790825"/>
          <p14:tracePt t="33845" x="7724775" y="2786063"/>
          <p14:tracePt t="33846" x="7729538" y="2781300"/>
          <p14:tracePt t="33860" x="7772400" y="2733675"/>
          <p14:tracePt t="33876" x="7848600" y="2681288"/>
          <p14:tracePt t="33877" x="7853363" y="2681288"/>
          <p14:tracePt t="33878" x="7858125" y="2676525"/>
          <p14:tracePt t="33893" x="7934325" y="2628900"/>
          <p14:tracePt t="33910" x="8015288" y="2576513"/>
          <p14:tracePt t="33912" x="8024813" y="2571750"/>
          <p14:tracePt t="33912" x="8034338" y="2566988"/>
          <p14:tracePt t="33926" x="8120063" y="2528888"/>
          <p14:tracePt t="33943" x="8277225" y="2509838"/>
          <p14:tracePt t="33944" x="8286750" y="2509838"/>
          <p14:tracePt t="33945" x="8296275" y="2509838"/>
          <p14:tracePt t="33946" x="8310563" y="2509838"/>
          <p14:tracePt t="33960" x="8462963" y="2505075"/>
          <p14:tracePt t="33976" x="8677275" y="2509838"/>
          <p14:tracePt t="33978" x="8691563" y="2509838"/>
          <p14:tracePt t="33979" x="8715375" y="2509838"/>
          <p14:tracePt t="33980" x="8729663" y="2509838"/>
          <p14:tracePt t="33994" x="8891588" y="2528888"/>
          <p14:tracePt t="34010" x="9086850" y="2562225"/>
          <p14:tracePt t="34011" x="9105900" y="2562225"/>
          <p14:tracePt t="34012" x="9115425" y="2566988"/>
          <p14:tracePt t="34013" x="9129713" y="2566988"/>
          <p14:tracePt t="34027" x="9239250" y="2600325"/>
          <p14:tracePt t="34044" x="9334500" y="2643188"/>
          <p14:tracePt t="34045" x="9339263" y="2647950"/>
          <p14:tracePt t="34046" x="9344025" y="2652713"/>
          <p14:tracePt t="34061" x="9382125" y="2705100"/>
          <p14:tracePt t="34063" x="9382125" y="2709863"/>
          <p14:tracePt t="34063" x="9386888" y="2714625"/>
          <p14:tracePt t="34078" x="9410700" y="2795588"/>
          <p14:tracePt t="34093" x="9424988" y="2924175"/>
          <p14:tracePt t="34096" x="9424988" y="2938463"/>
          <p14:tracePt t="34097" x="9424988" y="2947988"/>
          <p14:tracePt t="34097" x="9424988" y="2952750"/>
          <p14:tracePt t="34110" x="9420225" y="3052763"/>
          <p14:tracePt t="34128" x="9377363" y="3186113"/>
          <p14:tracePt t="34129" x="9372600" y="3190875"/>
          <p14:tracePt t="34143" x="9305925" y="3281363"/>
          <p14:tracePt t="34162" x="9182100" y="3395663"/>
          <p14:tracePt t="34163" x="9172575" y="3400425"/>
          <p14:tracePt t="34177" x="9077325" y="3471863"/>
          <p14:tracePt t="34196" x="8943975" y="3552825"/>
          <p14:tracePt t="34196" x="8939213" y="3552825"/>
          <p14:tracePt t="34210" x="8848725" y="3586163"/>
          <p14:tracePt t="34229" x="8710613" y="3605213"/>
          <p14:tracePt t="34244" x="8591550" y="3605213"/>
          <p14:tracePt t="34262" x="8420100" y="3586163"/>
          <p14:tracePt t="34262" x="8410575" y="3586163"/>
          <p14:tracePt t="34263" x="8401050" y="3586163"/>
          <p14:tracePt t="34264" x="8391525" y="3581400"/>
          <p14:tracePt t="34278" x="8262938" y="3557588"/>
          <p14:tracePt t="34295" x="8124825" y="3500438"/>
          <p14:tracePt t="34296" x="8120063" y="3495675"/>
          <p14:tracePt t="34312" x="8010525" y="3414713"/>
          <p14:tracePt t="34328" x="7929563" y="3319463"/>
          <p14:tracePt t="34328" x="7924800" y="3314700"/>
          <p14:tracePt t="34344" x="7862888" y="3205163"/>
          <p14:tracePt t="34360" x="7820025" y="3067050"/>
          <p14:tracePt t="34361" x="7820025" y="3062288"/>
          <p14:tracePt t="34362" x="7820025" y="3052763"/>
          <p14:tracePt t="34377" x="7815263" y="2914650"/>
          <p14:tracePt t="34394" x="7848600" y="2771775"/>
          <p14:tracePt t="34395" x="7848600" y="2767013"/>
          <p14:tracePt t="34395" x="7853363" y="2757488"/>
          <p14:tracePt t="34411" x="7905750" y="2643188"/>
          <p14:tracePt t="34427" x="7977188" y="2543175"/>
          <p14:tracePt t="34429" x="7981950" y="2538413"/>
          <p14:tracePt t="34429" x="7986713" y="2533650"/>
          <p14:tracePt t="34445" x="8072438" y="2471738"/>
          <p14:tracePt t="34446" x="8077200" y="2471738"/>
          <p14:tracePt t="34461" x="8148638" y="2438400"/>
          <p14:tracePt t="34462" x="8153400" y="2438400"/>
          <p14:tracePt t="34462" x="8158163" y="2438400"/>
          <p14:tracePt t="34477" x="8229600" y="2419350"/>
          <p14:tracePt t="34494" x="8329613" y="2405063"/>
          <p14:tracePt t="34495" x="8339138" y="2405063"/>
          <p14:tracePt t="34511" x="8439150" y="2400300"/>
          <p14:tracePt t="34513" x="8458200" y="2400300"/>
          <p14:tracePt t="34513" x="8462963" y="2400300"/>
          <p14:tracePt t="34527" x="8586788" y="2400300"/>
          <p14:tracePt t="34529" x="8605838" y="2405063"/>
          <p14:tracePt t="34530" x="8615363" y="2405063"/>
          <p14:tracePt t="34544" x="8763000" y="2424113"/>
          <p14:tracePt t="34561" x="8924925" y="2457450"/>
          <p14:tracePt t="34561" x="8934450" y="2457450"/>
          <p14:tracePt t="34578" x="9048750" y="2500313"/>
          <p14:tracePt t="34594" x="9153525" y="2571750"/>
          <p14:tracePt t="34596" x="9158288" y="2576513"/>
          <p14:tracePt t="34596" x="9163050" y="2586038"/>
          <p14:tracePt t="34611" x="9244013" y="2671763"/>
          <p14:tracePt t="34628" x="9291638" y="2747963"/>
          <p14:tracePt t="34629" x="9291638" y="2757488"/>
          <p14:tracePt t="34630" x="9296400" y="2762250"/>
          <p14:tracePt t="34644" x="9310688" y="2814638"/>
          <p14:tracePt t="34661" x="9315450" y="2871788"/>
          <p14:tracePt t="34663" x="9315450" y="2876550"/>
          <p14:tracePt t="34663" x="9315450" y="2881313"/>
          <p14:tracePt t="34678" x="9305925" y="2933700"/>
          <p14:tracePt t="34694" x="9267825" y="2995613"/>
          <p14:tracePt t="34696" x="9267825" y="3000375"/>
          <p14:tracePt t="34697" x="9267825" y="3005138"/>
          <p14:tracePt t="34697" x="9263063" y="3009900"/>
          <p14:tracePt t="34711" x="9220200" y="3062288"/>
          <p14:tracePt t="34728" x="9163050" y="3133725"/>
          <p14:tracePt t="34729" x="9153525" y="3143250"/>
          <p14:tracePt t="34730" x="9148763" y="3148013"/>
          <p14:tracePt t="34745" x="9086850" y="3209925"/>
          <p14:tracePt t="34761" x="9001125" y="3267075"/>
          <p14:tracePt t="34762" x="8991600" y="3271838"/>
          <p14:tracePt t="34763" x="8986838" y="3271838"/>
          <p14:tracePt t="34764" x="8982075" y="3276600"/>
          <p14:tracePt t="34778" x="8901113" y="3309938"/>
          <p14:tracePt t="34797" x="8743950" y="3357563"/>
          <p14:tracePt t="34798" x="8734425" y="3357563"/>
          <p14:tracePt t="34798" x="8724900" y="3362325"/>
          <p14:tracePt t="34811" x="8591550" y="3381375"/>
          <p14:tracePt t="34829" x="8401050" y="3405188"/>
          <p14:tracePt t="34831" x="8377238" y="3409950"/>
          <p14:tracePt t="34831" x="8367713" y="3409950"/>
          <p14:tracePt t="34845" x="8220075" y="3419475"/>
          <p14:tracePt t="34861" x="8034338" y="3409950"/>
          <p14:tracePt t="34863" x="8015288" y="3405188"/>
          <p14:tracePt t="34864" x="8005763" y="3405188"/>
          <p14:tracePt t="34879" x="7872413" y="3381375"/>
          <p14:tracePt t="34895" x="7753350" y="3343275"/>
          <p14:tracePt t="34896" x="7739063" y="3338513"/>
          <p14:tracePt t="34897" x="7734300" y="3338513"/>
          <p14:tracePt t="34898" x="7724775" y="3333750"/>
          <p14:tracePt t="34911" x="7658100" y="3300413"/>
          <p14:tracePt t="34928" x="7600950" y="3257550"/>
          <p14:tracePt t="34930" x="7591425" y="3252788"/>
          <p14:tracePt t="34945" x="7562850" y="3219450"/>
          <p14:tracePt t="34962" x="7539038" y="3167063"/>
          <p14:tracePt t="34963" x="7539038" y="3157538"/>
          <p14:tracePt t="34964" x="7534275" y="3152775"/>
          <p14:tracePt t="34978" x="7515225" y="3071813"/>
          <p14:tracePt t="34995" x="7491413" y="2947988"/>
          <p14:tracePt t="34996" x="7486650" y="2933700"/>
          <p14:tracePt t="34998" x="7486650" y="2919413"/>
          <p14:tracePt t="34999" x="7486650" y="2909888"/>
          <p14:tracePt t="35012" x="7486650" y="2828925"/>
          <p14:tracePt t="35028" x="7524750" y="2733675"/>
          <p14:tracePt t="35029" x="7529513" y="2724150"/>
          <p14:tracePt t="35031" x="7539038" y="2714625"/>
          <p14:tracePt t="35032" x="7543800" y="2709863"/>
          <p14:tracePt t="35045" x="7624763" y="2633663"/>
          <p14:tracePt t="35062" x="7772400" y="2528888"/>
          <p14:tracePt t="35063" x="7786688" y="2524125"/>
          <p14:tracePt t="35064" x="7796213" y="2519363"/>
          <p14:tracePt t="35064" x="7805738" y="2509838"/>
          <p14:tracePt t="35078" x="7986713" y="2433638"/>
          <p14:tracePt t="35095" x="8239125" y="2362200"/>
          <p14:tracePt t="35097" x="8272463" y="2357438"/>
          <p14:tracePt t="35098" x="8286750" y="2357438"/>
          <p14:tracePt t="35099" x="8305800" y="2352675"/>
          <p14:tracePt t="35112" x="8501063" y="2338388"/>
          <p14:tracePt t="35129" x="8772525" y="2343150"/>
          <p14:tracePt t="35130" x="8805863" y="2352675"/>
          <p14:tracePt t="35131" x="8820150" y="2352675"/>
          <p14:tracePt t="35145" x="9029700" y="2400300"/>
          <p14:tracePt t="35162" x="9229725" y="2490788"/>
          <p14:tracePt t="35164" x="9263063" y="2509838"/>
          <p14:tracePt t="35165" x="9272588" y="2514600"/>
          <p14:tracePt t="35179" x="9386888" y="2605088"/>
          <p14:tracePt t="35195" x="9496425" y="2743200"/>
          <p14:tracePt t="35197" x="9501188" y="2752725"/>
          <p14:tracePt t="35198" x="9505950" y="2762250"/>
          <p14:tracePt t="35198" x="9510713" y="2771775"/>
          <p14:tracePt t="35212" x="9563100" y="2909888"/>
          <p14:tracePt t="35229" x="9591675" y="3081338"/>
          <p14:tracePt t="35231" x="9596438" y="3100388"/>
          <p14:tracePt t="35232" x="9596438" y="3109913"/>
          <p14:tracePt t="35232" x="9596438" y="3119438"/>
          <p14:tracePt t="35245" x="9591675" y="3248025"/>
          <p14:tracePt t="35262" x="9544050" y="3390900"/>
          <p14:tracePt t="35265" x="9534525" y="3405188"/>
          <p14:tracePt t="35265" x="9529763" y="3414713"/>
          <p14:tracePt t="35266" x="9525000" y="3419475"/>
          <p14:tracePt t="35279" x="9463088" y="3495675"/>
          <p14:tracePt t="35297" x="9339263" y="3581400"/>
          <p14:tracePt t="35297" x="9334500" y="3586163"/>
          <p14:tracePt t="35298" x="9324975" y="3590925"/>
          <p14:tracePt t="35312" x="9205913" y="3643313"/>
          <p14:tracePt t="35329" x="9034463" y="3676650"/>
          <p14:tracePt t="35331" x="9001125" y="3681413"/>
          <p14:tracePt t="35332" x="8986838" y="3681413"/>
          <p14:tracePt t="35346" x="8815388" y="3686175"/>
          <p14:tracePt t="35362" x="8577263" y="3648075"/>
          <p14:tracePt t="35364" x="8562975" y="3648075"/>
          <p14:tracePt t="35365" x="8534400" y="3638550"/>
          <p14:tracePt t="35366" x="8520113" y="3633788"/>
          <p14:tracePt t="35379" x="8343900" y="3581400"/>
          <p14:tracePt t="35396" x="8153400" y="3500438"/>
          <p14:tracePt t="35397" x="8134350" y="3490913"/>
          <p14:tracePt t="35398" x="8124825" y="3486150"/>
          <p14:tracePt t="35412" x="8024813" y="3433763"/>
          <p14:tracePt t="35430" x="7977188" y="3395663"/>
          <p14:tracePt t="35446" x="7967663" y="3371850"/>
          <p14:tracePt t="35462" x="7962900" y="3324225"/>
          <p14:tracePt t="35465" x="7962900" y="3319463"/>
          <p14:tracePt t="35479" x="7962900" y="3262313"/>
          <p14:tracePt t="35482" x="7967663" y="3252788"/>
          <p14:tracePt t="35483" x="7967663" y="3248025"/>
          <p14:tracePt t="35483" x="7967663" y="3243263"/>
          <p14:tracePt t="35496" x="7977188" y="3205163"/>
          <p14:tracePt t="35513" x="7996238" y="3152775"/>
          <p14:tracePt t="35516" x="8005763" y="3148013"/>
          <p14:tracePt t="35516" x="8005763" y="3143250"/>
          <p14:tracePt t="35530" x="8024813" y="3114675"/>
          <p14:tracePt t="35548" x="8048625" y="3086100"/>
          <p14:tracePt t="35564" x="8081963" y="3052763"/>
          <p14:tracePt t="35565" x="8086725" y="3052763"/>
          <p14:tracePt t="35581" x="8124825" y="3033713"/>
          <p14:tracePt t="35582" x="8129588" y="3033713"/>
          <p14:tracePt t="35596" x="8158163" y="3019425"/>
          <p14:tracePt t="35614" x="8201025" y="3009900"/>
          <p14:tracePt t="35629" x="8234363" y="3000375"/>
          <p14:tracePt t="35647" x="8248650" y="2995613"/>
          <p14:tracePt t="35647" x="8253413" y="2995613"/>
          <p14:tracePt t="36774" x="0" y="0"/>
        </p14:tracePtLst>
        <p14:tracePtLst>
          <p14:tracePt t="44045" x="8362950" y="3238500"/>
          <p14:tracePt t="44049" x="8358188" y="3238500"/>
          <p14:tracePt t="44061" x="8358188" y="3233738"/>
          <p14:tracePt t="44078" x="8353425" y="3224213"/>
          <p14:tracePt t="44095" x="8353425" y="3209925"/>
          <p14:tracePt t="44111" x="8358188" y="3190875"/>
          <p14:tracePt t="44128" x="8367713" y="3162300"/>
          <p14:tracePt t="44130" x="8367713" y="3157538"/>
          <p14:tracePt t="44145" x="8377238" y="3138488"/>
          <p14:tracePt t="44161" x="8401050" y="3114675"/>
          <p14:tracePt t="44163" x="8401050" y="3109913"/>
          <p14:tracePt t="44178" x="8424863" y="3090863"/>
          <p14:tracePt t="44195" x="8443913" y="3081338"/>
          <p14:tracePt t="44197" x="8443913" y="3076575"/>
          <p14:tracePt t="44197" x="8448675" y="3076575"/>
          <p14:tracePt t="44211" x="8462963" y="3067050"/>
          <p14:tracePt t="44228" x="8486775" y="3057525"/>
          <p14:tracePt t="44245" x="8501063" y="3057525"/>
          <p14:tracePt t="44262" x="8529638" y="3057525"/>
          <p14:tracePt t="44279" x="8577263" y="3076575"/>
          <p14:tracePt t="44296" x="8629650" y="3095625"/>
          <p14:tracePt t="44312" x="8677275" y="3124200"/>
          <p14:tracePt t="44328" x="8729663" y="3167063"/>
          <p14:tracePt t="44330" x="8739188" y="3171825"/>
          <p14:tracePt t="44331" x="8743950" y="3176588"/>
          <p14:tracePt t="44345" x="8796338" y="3228975"/>
          <p14:tracePt t="44362" x="8858250" y="3286125"/>
          <p14:tracePt t="44364" x="8867775" y="3300413"/>
          <p14:tracePt t="44379" x="8924925" y="3348038"/>
          <p14:tracePt t="44395" x="8991600" y="3405188"/>
          <p14:tracePt t="44397" x="8996363" y="3409950"/>
          <p14:tracePt t="44398" x="9001125" y="3414713"/>
          <p14:tracePt t="44412" x="9053513" y="3457575"/>
          <p14:tracePt t="44414" x="9063038" y="3471863"/>
          <p14:tracePt t="44415" x="9067800" y="3476625"/>
          <p14:tracePt t="44428" x="9120188" y="3529013"/>
          <p14:tracePt t="44445" x="9186863" y="3600450"/>
          <p14:tracePt t="44462" x="9224963" y="3657600"/>
          <p14:tracePt t="44463" x="9229725" y="3662363"/>
          <p14:tracePt t="44478" x="9248775" y="3700463"/>
          <p14:tracePt t="44495" x="9263063" y="3748088"/>
          <p14:tracePt t="44512" x="9267825" y="3795713"/>
          <p14:tracePt t="44515" x="9267825" y="3805238"/>
          <p14:tracePt t="44515" x="9267825" y="3810000"/>
          <p14:tracePt t="44529" x="9267825" y="3848100"/>
          <p14:tracePt t="44547" x="9258300" y="3895725"/>
          <p14:tracePt t="44548" x="9258300" y="3900488"/>
          <p14:tracePt t="44548" x="9253538" y="3900488"/>
          <p14:tracePt t="44562" x="9229725" y="3938588"/>
          <p14:tracePt t="44579" x="9177338" y="3981450"/>
          <p14:tracePt t="44580" x="9172575" y="3986213"/>
          <p14:tracePt t="44595" x="9105900" y="4029075"/>
          <p14:tracePt t="44613" x="9005888" y="4086225"/>
          <p14:tracePt t="44614" x="9001125" y="4090988"/>
          <p14:tracePt t="44629" x="8901113" y="4133850"/>
          <p14:tracePt t="44647" x="8734425" y="4181475"/>
          <p14:tracePt t="44647" x="8724900" y="4186238"/>
          <p14:tracePt t="44662" x="8558213" y="4219575"/>
          <p14:tracePt t="44679" x="8391525" y="4262438"/>
          <p14:tracePt t="44696" x="8267700" y="4310063"/>
          <p14:tracePt t="44712" x="8143875" y="4357688"/>
          <p14:tracePt t="44714" x="8139113" y="4362450"/>
          <p14:tracePt t="44714" x="8129588" y="4362450"/>
          <p14:tracePt t="44715" x="8124825" y="4367213"/>
          <p14:tracePt t="44729" x="8024813" y="4395788"/>
          <p14:tracePt t="44746" x="7939088" y="4429125"/>
          <p14:tracePt t="44747" x="7934325" y="4429125"/>
          <p14:tracePt t="44762" x="7877175" y="4443413"/>
          <p14:tracePt t="44779" x="7834313" y="4443413"/>
          <p14:tracePt t="44781" x="7829550" y="4443413"/>
          <p14:tracePt t="44781" x="7824788" y="4443413"/>
          <p14:tracePt t="44796" x="7781925" y="4429125"/>
          <p14:tracePt t="44813" x="7724775" y="4410075"/>
          <p14:tracePt t="44829" x="7677150" y="4405313"/>
          <p14:tracePt t="44846" x="7605713" y="4400550"/>
          <p14:tracePt t="44848" x="7600950" y="4400550"/>
          <p14:tracePt t="44863" x="7534275" y="4381500"/>
          <p14:tracePt t="44879" x="7472363" y="4367213"/>
          <p14:tracePt t="44881" x="7467600" y="4367213"/>
          <p14:tracePt t="44896" x="7453313" y="4362450"/>
          <p14:tracePt t="44913" x="7434263" y="4338638"/>
          <p14:tracePt t="44915" x="7434263" y="4333875"/>
          <p14:tracePt t="44929" x="7434263" y="4305300"/>
          <p14:tracePt t="44946" x="7434263" y="4281488"/>
          <p14:tracePt t="44963" x="7439025" y="4262438"/>
          <p14:tracePt t="44979" x="7472363" y="4248150"/>
          <p14:tracePt t="44981" x="7481888" y="4248150"/>
          <p14:tracePt t="44982" x="7481888" y="4243388"/>
          <p14:tracePt t="44996" x="7539038" y="4229100"/>
          <p14:tracePt t="45013" x="7620000" y="4214813"/>
          <p14:tracePt t="45015" x="7639050" y="4214813"/>
          <p14:tracePt t="45030" x="7748588" y="4224338"/>
          <p14:tracePt t="45046" x="7910513" y="4257675"/>
          <p14:tracePt t="45047" x="7920038" y="4262438"/>
          <p14:tracePt t="45048" x="7929563" y="4262438"/>
          <p14:tracePt t="45063" x="8077200" y="4295775"/>
          <p14:tracePt t="45080" x="8215313" y="4329113"/>
          <p14:tracePt t="45081" x="8224838" y="4329113"/>
          <p14:tracePt t="45081" x="8229600" y="4333875"/>
          <p14:tracePt t="45096" x="8320088" y="4371975"/>
          <p14:tracePt t="45113" x="8358188" y="4414838"/>
          <p14:tracePt t="45114" x="8362950" y="4414838"/>
          <p14:tracePt t="45115" x="8362950" y="4419600"/>
          <p14:tracePt t="45130" x="8362950" y="4448175"/>
          <p14:tracePt t="45146" x="8358188" y="4491038"/>
          <p14:tracePt t="45148" x="8358188" y="4495800"/>
          <p14:tracePt t="45149" x="8358188" y="4500563"/>
          <p14:tracePt t="45163" x="8334375" y="4543425"/>
          <p14:tracePt t="45180" x="8286750" y="4591050"/>
          <p14:tracePt t="45182" x="8281988" y="4595813"/>
          <p14:tracePt t="45182" x="8277225" y="4600575"/>
          <p14:tracePt t="45183" x="8272463" y="4605338"/>
          <p14:tracePt t="45196" x="8205788" y="4648200"/>
          <p14:tracePt t="45213" x="8062913" y="4695825"/>
          <p14:tracePt t="45214" x="8053388" y="4700588"/>
          <p14:tracePt t="45215" x="8043863" y="4700588"/>
          <p14:tracePt t="45216" x="8029575" y="4705350"/>
          <p14:tracePt t="45230" x="7896225" y="4743450"/>
          <p14:tracePt t="45247" x="7705725" y="4791075"/>
          <p14:tracePt t="45248" x="7681913" y="4795838"/>
          <p14:tracePt t="45249" x="7672388" y="4800600"/>
          <p14:tracePt t="45250" x="7662863" y="4800600"/>
          <p14:tracePt t="45264" x="7524750" y="4824413"/>
          <p14:tracePt t="45281" x="7377113" y="4838700"/>
          <p14:tracePt t="45282" x="7367588" y="4838700"/>
          <p14:tracePt t="45282" x="7358063" y="4838700"/>
          <p14:tracePt t="45283" x="7353300" y="4838700"/>
          <p14:tracePt t="45297" x="7267575" y="4838700"/>
          <p14:tracePt t="45313" x="7186613" y="4824413"/>
          <p14:tracePt t="45315" x="7181850" y="4819650"/>
          <p14:tracePt t="45315" x="7177088" y="4819650"/>
          <p14:tracePt t="45330" x="7124700" y="4805363"/>
          <p14:tracePt t="45347" x="7062788" y="4781550"/>
          <p14:tracePt t="45349" x="7058025" y="4781550"/>
          <p14:tracePt t="45349" x="7053263" y="4781550"/>
          <p14:tracePt t="45363" x="7005638" y="4762500"/>
          <p14:tracePt t="45380" x="6948488" y="4738688"/>
          <p14:tracePt t="45383" x="6943725" y="4738688"/>
          <p14:tracePt t="45383" x="6938963" y="4738688"/>
          <p14:tracePt t="45384" x="6934200" y="4733925"/>
          <p14:tracePt t="45397" x="6896100" y="4719638"/>
          <p14:tracePt t="45414" x="6843713" y="4691063"/>
          <p14:tracePt t="45415" x="6834188" y="4686300"/>
          <p14:tracePt t="45430" x="6786563" y="4652963"/>
          <p14:tracePt t="45447" x="6753225" y="4629150"/>
          <p14:tracePt t="45449" x="6753225" y="4624388"/>
          <p14:tracePt t="45464" x="6748463" y="4614863"/>
          <p14:tracePt t="45480" x="6743700" y="4586288"/>
          <p14:tracePt t="45482" x="6743700" y="4581525"/>
          <p14:tracePt t="45483" x="6743700" y="4576763"/>
          <p14:tracePt t="45497" x="6757988" y="4548188"/>
          <p14:tracePt t="45514" x="6786563" y="4519613"/>
          <p14:tracePt t="45516" x="6796088" y="4519613"/>
          <p14:tracePt t="45530" x="6838950" y="4500563"/>
          <p14:tracePt t="45547" x="6910388" y="4486275"/>
          <p14:tracePt t="45549" x="6915150" y="4481513"/>
          <p14:tracePt t="45564" x="6977063" y="4476750"/>
          <p14:tracePt t="45581" x="7010400" y="4476750"/>
          <p14:tracePt t="45597" x="7019925" y="4476750"/>
          <p14:tracePt t="45631" x="0" y="0"/>
        </p14:tracePtLst>
        <p14:tracePtLst>
          <p14:tracePt t="71119" x="7172325" y="2414588"/>
          <p14:tracePt t="71119" x="7181850" y="2409825"/>
          <p14:tracePt t="71126" x="7253288" y="2390775"/>
          <p14:tracePt t="71143" x="7458075" y="2357438"/>
          <p14:tracePt t="71160" x="7667625" y="2352675"/>
          <p14:tracePt t="71176" x="7891463" y="2357438"/>
          <p14:tracePt t="71178" x="7905750" y="2362200"/>
          <p14:tracePt t="71178" x="7920038" y="2362200"/>
          <p14:tracePt t="71179" x="7934325" y="2362200"/>
          <p14:tracePt t="71193" x="8153400" y="2381250"/>
          <p14:tracePt t="71210" x="8405813" y="2400300"/>
          <p14:tracePt t="71211" x="8424863" y="2400300"/>
          <p14:tracePt t="71211" x="8439150" y="2405063"/>
          <p14:tracePt t="71226" x="8682038" y="2433638"/>
          <p14:tracePt t="71228" x="8720138" y="2438400"/>
          <p14:tracePt t="71229" x="8739188" y="2438400"/>
          <p14:tracePt t="71243" x="8996363" y="2486025"/>
          <p14:tracePt t="71245" x="9034463" y="2495550"/>
          <p14:tracePt t="71246" x="9053513" y="2495550"/>
          <p14:tracePt t="71260" x="9301163" y="2557463"/>
          <p14:tracePt t="71277" x="9501188" y="2628900"/>
          <p14:tracePt t="71278" x="9510713" y="2633663"/>
          <p14:tracePt t="71278" x="9520238" y="2638425"/>
          <p14:tracePt t="71279" x="9529763" y="2638425"/>
          <p14:tracePt t="71295" x="9605963" y="2705100"/>
          <p14:tracePt t="71310" x="9634538" y="2771775"/>
          <p14:tracePt t="71311" x="9634538" y="2776538"/>
          <p14:tracePt t="71327" x="9634538" y="2852738"/>
          <p14:tracePt t="71343" x="9615488" y="2952750"/>
          <p14:tracePt t="71345" x="9610725" y="2957513"/>
          <p14:tracePt t="71345" x="9610725" y="2962275"/>
          <p14:tracePt t="71346" x="9610725" y="2971800"/>
          <p14:tracePt t="71360" x="9572625" y="3067050"/>
          <p14:tracePt t="71377" x="9505950" y="3190875"/>
          <p14:tracePt t="71379" x="9496425" y="3205163"/>
          <p14:tracePt t="71379" x="9491663" y="3214688"/>
          <p14:tracePt t="71380" x="9486900" y="3219450"/>
          <p14:tracePt t="71393" x="9401175" y="3319463"/>
          <p14:tracePt t="71410" x="9282113" y="3443288"/>
          <p14:tracePt t="71411" x="9277350" y="3448050"/>
          <p14:tracePt t="71412" x="9267825" y="3457575"/>
          <p14:tracePt t="71427" x="9158288" y="3562350"/>
          <p14:tracePt t="71444" x="9034463" y="3662363"/>
          <p14:tracePt t="71445" x="9020175" y="3676650"/>
          <p14:tracePt t="71446" x="9010650" y="3681413"/>
          <p14:tracePt t="71460" x="8896350" y="3752850"/>
          <p14:tracePt t="71477" x="8739188" y="3814763"/>
          <p14:tracePt t="71479" x="8729663" y="3819525"/>
          <p14:tracePt t="71479" x="8720138" y="3824288"/>
          <p14:tracePt t="71480" x="8710613" y="3824288"/>
          <p14:tracePt t="71494" x="8577263" y="3857625"/>
          <p14:tracePt t="71510" x="8386763" y="3890963"/>
          <p14:tracePt t="71511" x="8377238" y="3895725"/>
          <p14:tracePt t="71513" x="8362950" y="3895725"/>
          <p14:tracePt t="71513" x="8348663" y="3895725"/>
          <p14:tracePt t="71527" x="8162925" y="3895725"/>
          <p14:tracePt t="71545" x="7900988" y="3848100"/>
          <p14:tracePt t="71546" x="7881938" y="3843338"/>
          <p14:tracePt t="71546" x="7867650" y="3838575"/>
          <p14:tracePt t="71560" x="7624763" y="3757613"/>
          <p14:tracePt t="71577" x="7324725" y="3633788"/>
          <p14:tracePt t="71579" x="7310438" y="3629025"/>
          <p14:tracePt t="71579" x="7291388" y="3619500"/>
          <p14:tracePt t="71580" x="7272338" y="3609975"/>
          <p14:tracePt t="71594" x="7029450" y="3500438"/>
          <p14:tracePt t="71611" x="6791325" y="3348038"/>
          <p14:tracePt t="71613" x="6767513" y="3324225"/>
          <p14:tracePt t="71613" x="6753225" y="3314700"/>
          <p14:tracePt t="71627" x="6619875" y="3162300"/>
          <p14:tracePt t="71644" x="6548438" y="2995613"/>
          <p14:tracePt t="71646" x="6543675" y="2986088"/>
          <p14:tracePt t="71661" x="6543675" y="2833688"/>
          <p14:tracePt t="71662" x="6548438" y="2809875"/>
          <p14:tracePt t="71677" x="6638925" y="2667000"/>
          <p14:tracePt t="71680" x="6657975" y="2647950"/>
          <p14:tracePt t="71680" x="6667500" y="2643188"/>
          <p14:tracePt t="71681" x="6681788" y="2633663"/>
          <p14:tracePt t="71694" x="6843713" y="2547938"/>
          <p14:tracePt t="71711" x="7096125" y="2457450"/>
          <p14:tracePt t="71713" x="7129463" y="2447925"/>
          <p14:tracePt t="71713" x="7143750" y="2447925"/>
          <p14:tracePt t="71727" x="7381875" y="2395538"/>
          <p14:tracePt t="71746" x="7700963" y="2357438"/>
          <p14:tracePt t="71746" x="7720013" y="2352675"/>
          <p14:tracePt t="71761" x="7991475" y="2343150"/>
          <p14:tracePt t="71778" x="8324850" y="2357438"/>
          <p14:tracePt t="71780" x="8362950" y="2357438"/>
          <p14:tracePt t="71781" x="8382000" y="2362200"/>
          <p14:tracePt t="71781" x="8401050" y="2362200"/>
          <p14:tracePt t="71782" x="8420100" y="2366963"/>
          <p14:tracePt t="71794" x="8639175" y="2395538"/>
          <p14:tracePt t="71811" x="8901113" y="2457450"/>
          <p14:tracePt t="71812" x="8915400" y="2462213"/>
          <p14:tracePt t="71813" x="8924925" y="2466975"/>
          <p14:tracePt t="71814" x="8939213" y="2471738"/>
          <p14:tracePt t="71828" x="9077325" y="2552700"/>
          <p14:tracePt t="71844" x="9215438" y="2695575"/>
          <p14:tracePt t="71846" x="9224963" y="2705100"/>
          <p14:tracePt t="71847" x="9229725" y="2714625"/>
          <p14:tracePt t="71847" x="9239250" y="2724150"/>
          <p14:tracePt t="71861" x="9310688" y="2862263"/>
          <p14:tracePt t="71878" x="9348788" y="3024188"/>
          <p14:tracePt t="71880" x="9348788" y="3052763"/>
          <p14:tracePt t="71894" x="9339263" y="3214688"/>
          <p14:tracePt t="71911" x="9305925" y="3409950"/>
          <p14:tracePt t="71913" x="9301163" y="3424238"/>
          <p14:tracePt t="71913" x="9301163" y="3433763"/>
          <p14:tracePt t="71928" x="9267825" y="3595688"/>
          <p14:tracePt t="71944" x="9210675" y="3771900"/>
          <p14:tracePt t="71946" x="9205913" y="3781425"/>
          <p14:tracePt t="71946" x="9201150" y="3790950"/>
          <p14:tracePt t="71947" x="9196388" y="3800475"/>
          <p14:tracePt t="71961" x="9124950" y="3919538"/>
          <p14:tracePt t="71978" x="8991600" y="4029075"/>
          <p14:tracePt t="71979" x="8982075" y="4033838"/>
          <p14:tracePt t="71980" x="8972550" y="4038600"/>
          <p14:tracePt t="71981" x="8963025" y="4043363"/>
          <p14:tracePt t="71995" x="8815388" y="4090988"/>
          <p14:tracePt t="72011" x="8591550" y="4114800"/>
          <p14:tracePt t="72014" x="8548688" y="4114800"/>
          <p14:tracePt t="72015" x="8534400" y="4114800"/>
          <p14:tracePt t="72029" x="8339138" y="4110038"/>
          <p14:tracePt t="72046" x="8072438" y="4090988"/>
          <p14:tracePt t="72047" x="8039100" y="4086225"/>
          <p14:tracePt t="72048" x="8024813" y="4086225"/>
          <p14:tracePt t="72063" x="7772400" y="4067175"/>
          <p14:tracePt t="72078" x="7529513" y="4048125"/>
          <p14:tracePt t="72079" x="7515225" y="4048125"/>
          <p14:tracePt t="72095" x="7300913" y="4038600"/>
          <p14:tracePt t="72096" x="7272338" y="4038600"/>
          <p14:tracePt t="72097" x="7262813" y="4038600"/>
          <p14:tracePt t="72098" x="7248525" y="4038600"/>
          <p14:tracePt t="72111" x="7110413" y="4033838"/>
          <p14:tracePt t="72128" x="6986588" y="4033838"/>
          <p14:tracePt t="72129" x="6981825" y="4033838"/>
          <p14:tracePt t="72131" x="6972300" y="4033838"/>
          <p14:tracePt t="72145" x="6938963" y="4033838"/>
          <p14:tracePt t="72162" x="6934200" y="4029075"/>
          <p14:tracePt t="72562" x="6929438" y="4029075"/>
          <p14:tracePt t="72566" x="6924675" y="4029075"/>
          <p14:tracePt t="72579" x="6891338" y="4029075"/>
          <p14:tracePt t="72596" x="6810375" y="4033838"/>
          <p14:tracePt t="72597" x="6800850" y="4033838"/>
          <p14:tracePt t="72597" x="6796088" y="4033838"/>
          <p14:tracePt t="72612" x="6691313" y="4038600"/>
          <p14:tracePt t="72629" x="6562725" y="4048125"/>
          <p14:tracePt t="72630" x="6557963" y="4048125"/>
          <p14:tracePt t="72631" x="6548438" y="4048125"/>
          <p14:tracePt t="72646" x="6438900" y="4048125"/>
          <p14:tracePt t="72662" x="6296025" y="4052888"/>
          <p14:tracePt t="72663" x="6286500" y="4048125"/>
          <p14:tracePt t="72664" x="6276975" y="4048125"/>
          <p14:tracePt t="72665" x="6267450" y="4048125"/>
          <p14:tracePt t="72679" x="6138863" y="4048125"/>
          <p14:tracePt t="72696" x="5991225" y="4048125"/>
          <p14:tracePt t="72698" x="5972175" y="4048125"/>
          <p14:tracePt t="72698" x="5957888" y="4048125"/>
          <p14:tracePt t="72699" x="5948363" y="4048125"/>
          <p14:tracePt t="72712" x="5819775" y="4048125"/>
          <p14:tracePt t="72729" x="5624513" y="4048125"/>
          <p14:tracePt t="72730" x="5614988" y="4048125"/>
          <p14:tracePt t="72731" x="5600700" y="4048125"/>
          <p14:tracePt t="72732" x="5586413" y="4048125"/>
          <p14:tracePt t="72746" x="5400675" y="4033838"/>
          <p14:tracePt t="72763" x="5176838" y="4014788"/>
          <p14:tracePt t="72764" x="5162550" y="4010025"/>
          <p14:tracePt t="72764" x="5148263" y="4010025"/>
          <p14:tracePt t="72781" x="4953000" y="3990975"/>
          <p14:tracePt t="72796" x="4781550" y="3962400"/>
          <p14:tracePt t="72797" x="4772025" y="3957638"/>
          <p14:tracePt t="72798" x="4762500" y="3957638"/>
          <p14:tracePt t="72799" x="4752975" y="3952875"/>
          <p14:tracePt t="72813" x="4624388" y="3919538"/>
          <p14:tracePt t="72829" x="4476750" y="3871913"/>
          <p14:tracePt t="72830" x="4471988" y="3867150"/>
          <p14:tracePt t="72831" x="4462463" y="3862388"/>
          <p14:tracePt t="72832" x="4457700" y="3862388"/>
          <p14:tracePt t="72846" x="4367213" y="3819525"/>
          <p14:tracePt t="72863" x="4300538" y="3762375"/>
          <p14:tracePt t="72864" x="4295775" y="3757613"/>
          <p14:tracePt t="72865" x="4295775" y="3752850"/>
          <p14:tracePt t="72866" x="4291013" y="3748088"/>
          <p14:tracePt t="72879" x="4262438" y="3676650"/>
          <p14:tracePt t="72896" x="4252913" y="3562350"/>
          <p14:tracePt t="72898" x="4252913" y="3543300"/>
          <p14:tracePt t="72899" x="4252913" y="3538538"/>
          <p14:tracePt t="72914" x="4276725" y="3414713"/>
          <p14:tracePt t="72930" x="4376738" y="3267075"/>
          <p14:tracePt t="72931" x="4395788" y="3248025"/>
          <p14:tracePt t="72946" x="4586288" y="3090863"/>
          <p14:tracePt t="72963" x="4900613" y="2933700"/>
          <p14:tracePt t="72965" x="4943475" y="2914650"/>
          <p14:tracePt t="72966" x="4967288" y="2905125"/>
          <p14:tracePt t="72967" x="4986338" y="2900363"/>
          <p14:tracePt t="72980" x="5286375" y="2819400"/>
          <p14:tracePt t="72996" x="5805488" y="2738438"/>
          <p14:tracePt t="72998" x="5872163" y="2733675"/>
          <p14:tracePt t="72999" x="5905500" y="2728913"/>
          <p14:tracePt t="73014" x="6400800" y="2714625"/>
          <p14:tracePt t="73031" x="7043738" y="2719388"/>
          <p14:tracePt t="73032" x="7077075" y="2724150"/>
          <p14:tracePt t="73046" x="7539038" y="2762250"/>
          <p14:tracePt t="73063" x="8015288" y="2852738"/>
          <p14:tracePt t="73064" x="8039100" y="2857500"/>
          <p14:tracePt t="73065" x="8062913" y="2867025"/>
          <p14:tracePt t="73080" x="8353425" y="2990850"/>
          <p14:tracePt t="73097" x="8562975" y="3176588"/>
          <p14:tracePt t="73098" x="8577263" y="3200400"/>
          <p14:tracePt t="73099" x="8582025" y="3209925"/>
          <p14:tracePt t="73113" x="8615363" y="3381375"/>
          <p14:tracePt t="73130" x="8553450" y="3595688"/>
          <p14:tracePt t="73132" x="8548688" y="3609975"/>
          <p14:tracePt t="73132" x="8539163" y="3624263"/>
          <p14:tracePt t="73133" x="8534400" y="3638550"/>
          <p14:tracePt t="73147" x="8420100" y="3800475"/>
          <p14:tracePt t="73163" x="8253413" y="3971925"/>
          <p14:tracePt t="73165" x="8234363" y="3990975"/>
          <p14:tracePt t="73167" x="8224838" y="4000500"/>
          <p14:tracePt t="73167" x="8210550" y="4005263"/>
          <p14:tracePt t="73180" x="8067675" y="4100513"/>
          <p14:tracePt t="73197" x="7862888" y="4195763"/>
          <p14:tracePt t="73199" x="7834313" y="4200525"/>
          <p14:tracePt t="73199" x="7815263" y="4210050"/>
          <p14:tracePt t="73200" x="7800975" y="4214813"/>
          <p14:tracePt t="73213" x="7572375" y="4262438"/>
          <p14:tracePt t="73230" x="7229475" y="4291013"/>
          <p14:tracePt t="73232" x="7210425" y="4291013"/>
          <p14:tracePt t="73233" x="7186613" y="4291013"/>
          <p14:tracePt t="73233" x="7167563" y="4291013"/>
          <p14:tracePt t="73234" x="7143750" y="4291013"/>
          <p14:tracePt t="73247" x="6900863" y="4276725"/>
          <p14:tracePt t="73266" x="6562725" y="4219575"/>
          <p14:tracePt t="73267" x="6543675" y="4214813"/>
          <p14:tracePt t="73267" x="6529388" y="4210050"/>
          <p14:tracePt t="73268" x="6510338" y="4210050"/>
          <p14:tracePt t="73280" x="6319838" y="4152900"/>
          <p14:tracePt t="73297" x="6072188" y="4024313"/>
          <p14:tracePt t="73299" x="6057900" y="4014788"/>
          <p14:tracePt t="73300" x="6029325" y="3995738"/>
          <p14:tracePt t="73301" x="6019800" y="3990975"/>
          <p14:tracePt t="73314" x="5891213" y="3871913"/>
          <p14:tracePt t="73330" x="5767388" y="3686175"/>
          <p14:tracePt t="73332" x="5762625" y="3671888"/>
          <p14:tracePt t="73333" x="5753100" y="3652838"/>
          <p14:tracePt t="73334" x="5748338" y="3638550"/>
          <p14:tracePt t="73347" x="5719763" y="3505200"/>
          <p14:tracePt t="73364" x="5729288" y="3348038"/>
          <p14:tracePt t="73366" x="5738813" y="3319463"/>
          <p14:tracePt t="73367" x="5738813" y="3309938"/>
          <p14:tracePt t="73380" x="5786438" y="3176588"/>
          <p14:tracePt t="73397" x="5891213" y="3019425"/>
          <p14:tracePt t="73399" x="5895975" y="3014663"/>
          <p14:tracePt t="73400" x="5910263" y="2995613"/>
          <p14:tracePt t="73401" x="5919788" y="2990850"/>
          <p14:tracePt t="73414" x="6024563" y="2905125"/>
          <p14:tracePt t="73430" x="6219825" y="2814638"/>
          <p14:tracePt t="73431" x="6234113" y="2809875"/>
          <p14:tracePt t="73433" x="6248400" y="2809875"/>
          <p14:tracePt t="73433" x="6262688" y="2805113"/>
          <p14:tracePt t="73434" x="6276975" y="2800350"/>
          <p14:tracePt t="73447" x="6505575" y="2767013"/>
          <p14:tracePt t="73448" x="6524625" y="2762250"/>
          <p14:tracePt t="73464" x="6877050" y="2752725"/>
          <p14:tracePt t="73465" x="6896100" y="2752725"/>
          <p14:tracePt t="73467" x="6948488" y="2752725"/>
          <p14:tracePt t="73481" x="7267575" y="2757488"/>
          <p14:tracePt t="73481" x="7296150" y="2757488"/>
          <p14:tracePt t="73497" x="7705725" y="2800350"/>
          <p14:tracePt t="73498" x="7734300" y="2805113"/>
          <p14:tracePt t="73499" x="7758113" y="2805113"/>
          <p14:tracePt t="73500" x="7786688" y="2809875"/>
          <p14:tracePt t="73514" x="8134350" y="2886075"/>
          <p14:tracePt t="73531" x="8496300" y="2995613"/>
          <p14:tracePt t="73532" x="8515350" y="3005138"/>
          <p14:tracePt t="73547" x="8729663" y="3114675"/>
          <p14:tracePt t="73564" x="8858250" y="3243263"/>
          <p14:tracePt t="73565" x="8863013" y="3252788"/>
          <p14:tracePt t="73581" x="8905875" y="3362325"/>
          <p14:tracePt t="73597" x="8901113" y="3476625"/>
          <p14:tracePt t="73598" x="8901113" y="3481388"/>
          <p14:tracePt t="73599" x="8896350" y="3490913"/>
          <p14:tracePt t="73614" x="8853488" y="3586163"/>
          <p14:tracePt t="73631" x="8782050" y="3681413"/>
          <p14:tracePt t="73632" x="8777288" y="3690938"/>
          <p14:tracePt t="73633" x="8763000" y="3700463"/>
          <p14:tracePt t="73634" x="8758238" y="3705225"/>
          <p14:tracePt t="73648" x="8677275" y="3776663"/>
          <p14:tracePt t="73650" x="8662988" y="3781425"/>
          <p14:tracePt t="73650" x="8653463" y="3786188"/>
          <p14:tracePt t="73664" x="8548688" y="3838575"/>
          <p14:tracePt t="73681" x="8401050" y="3871913"/>
          <p14:tracePt t="73682" x="8391525" y="3871913"/>
          <p14:tracePt t="73698" x="8243888" y="3871913"/>
          <p14:tracePt t="73699" x="8224838" y="3871913"/>
          <p14:tracePt t="73700" x="8215313" y="3871913"/>
          <p14:tracePt t="73714" x="8072438" y="3862388"/>
          <p14:tracePt t="73715" x="8062913" y="3862388"/>
          <p14:tracePt t="73731" x="7910513" y="3848100"/>
          <p14:tracePt t="73748" x="7772400" y="3833813"/>
          <p14:tracePt t="73749" x="7762875" y="3833813"/>
          <p14:tracePt t="73749" x="7758113" y="3829050"/>
          <p14:tracePt t="73764" x="7658100" y="3819525"/>
          <p14:tracePt t="73782" x="7605713" y="3810000"/>
          <p14:tracePt t="7381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4420-515E-4A40-AF12-F6790E79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Black" panose="020B0803020203020204" pitchFamily="34" charset="0"/>
              </a:rPr>
              <a:t>IOHexperimenter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FD065-82FC-4106-8913-40F1009AE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9078889" cy="479583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venir Light" panose="020B0402020203020204" pitchFamily="34" charset="0"/>
              </a:rPr>
              <a:t>Easy environment to create algorithms</a:t>
            </a:r>
          </a:p>
          <a:p>
            <a:endParaRPr lang="en-US" sz="2000" dirty="0">
              <a:latin typeface="Avenir Light" panose="020B0402020203020204" pitchFamily="34" charset="0"/>
            </a:endParaRPr>
          </a:p>
          <a:p>
            <a:r>
              <a:rPr lang="en-US" sz="2000" dirty="0">
                <a:latin typeface="Avenir Light" panose="020B0402020203020204" pitchFamily="34" charset="0"/>
              </a:rPr>
              <a:t>Pre-defined benchmark functions available</a:t>
            </a:r>
          </a:p>
          <a:p>
            <a:endParaRPr lang="en-US" sz="2000" dirty="0">
              <a:latin typeface="Avenir Light" panose="020B0402020203020204" pitchFamily="34" charset="0"/>
            </a:endParaRPr>
          </a:p>
          <a:p>
            <a:r>
              <a:rPr lang="en-US" sz="2000" dirty="0">
                <a:latin typeface="Avenir Light" panose="020B0402020203020204" pitchFamily="34" charset="0"/>
              </a:rPr>
              <a:t>Will be used during the assignment</a:t>
            </a:r>
          </a:p>
          <a:p>
            <a:endParaRPr lang="en-US" sz="2000" dirty="0">
              <a:latin typeface="Avenir Light" panose="020B0402020203020204" pitchFamily="34" charset="0"/>
            </a:endParaRPr>
          </a:p>
          <a:p>
            <a:r>
              <a:rPr lang="en-US" sz="2000" dirty="0">
                <a:latin typeface="Avenir Light" panose="020B0402020203020204" pitchFamily="34" charset="0"/>
              </a:rPr>
              <a:t>Available in C++, R and </a:t>
            </a:r>
            <a:r>
              <a:rPr lang="en-US" sz="2000" b="1" dirty="0">
                <a:latin typeface="Avenir Light" panose="020B0402020203020204" pitchFamily="34" charset="0"/>
              </a:rPr>
              <a:t>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EEDF5-06DF-4A7F-85D7-2199FA0CD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22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E61A372-FE0A-4DE5-8EE7-2E4E515E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63" y="3650754"/>
            <a:ext cx="2723491" cy="272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6637BB-AB2A-4644-B440-9D6D2D7447FF}"/>
              </a:ext>
            </a:extLst>
          </p:cNvPr>
          <p:cNvSpPr txBox="1"/>
          <p:nvPr/>
        </p:nvSpPr>
        <p:spPr>
          <a:xfrm>
            <a:off x="8753411" y="5834185"/>
            <a:ext cx="936104" cy="108012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{11}</a:t>
            </a:r>
          </a:p>
        </p:txBody>
      </p:sp>
      <p:pic>
        <p:nvPicPr>
          <p:cNvPr id="7172" name="Picture 4" descr="Bubble, Chemical, Chemistry, Glass, Lab, Reaction, Red">
            <a:extLst>
              <a:ext uri="{FF2B5EF4-FFF2-40B4-BE49-F238E27FC236}">
                <a16:creationId xmlns:a16="http://schemas.microsoft.com/office/drawing/2014/main" id="{45CEA26F-2362-4D07-9212-81228F26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89" y="293486"/>
            <a:ext cx="2480095" cy="303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0C15F5-1AC4-400B-A56A-A5B91E7AFDB0}"/>
              </a:ext>
            </a:extLst>
          </p:cNvPr>
          <p:cNvSpPr txBox="1"/>
          <p:nvPr/>
        </p:nvSpPr>
        <p:spPr>
          <a:xfrm>
            <a:off x="6309924" y="3103021"/>
            <a:ext cx="530000" cy="396044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{12}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1135A7-8AEF-473E-A7CC-5AC22AFC3D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923666"/>
      </p:ext>
    </p:extLst>
  </p:cSld>
  <p:clrMapOvr>
    <a:masterClrMapping/>
  </p:clrMapOvr>
  <p:transition spd="slow" advTm="4339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595C-BD2F-429E-9603-F6391EB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Black" panose="020B0803020203020204" pitchFamily="34" charset="0"/>
              </a:rPr>
              <a:t>IOHanalyzer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858A9-FA84-4846-A861-524832127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Light" panose="020B0402020203020204" pitchFamily="34" charset="0"/>
              </a:rPr>
              <a:t>Data analysis and visualization</a:t>
            </a:r>
          </a:p>
          <a:p>
            <a:endParaRPr lang="en-US" sz="2400" dirty="0">
              <a:latin typeface="Avenir Light" panose="020B0402020203020204" pitchFamily="34" charset="0"/>
            </a:endParaRPr>
          </a:p>
          <a:p>
            <a:r>
              <a:rPr lang="en-US" sz="2400" dirty="0">
                <a:latin typeface="Avenir Light" panose="020B0402020203020204" pitchFamily="34" charset="0"/>
              </a:rPr>
              <a:t>Easy to use with data from </a:t>
            </a:r>
            <a:r>
              <a:rPr lang="en-US" sz="2400" dirty="0" err="1">
                <a:latin typeface="Avenir Light" panose="020B0402020203020204" pitchFamily="34" charset="0"/>
              </a:rPr>
              <a:t>IOHexperimenter</a:t>
            </a:r>
            <a:endParaRPr lang="en-US" sz="2400" dirty="0">
              <a:latin typeface="Avenir Light" panose="020B0402020203020204" pitchFamily="34" charset="0"/>
            </a:endParaRPr>
          </a:p>
          <a:p>
            <a:endParaRPr lang="en-US" sz="2400" dirty="0">
              <a:latin typeface="Avenir Light" panose="020B0402020203020204" pitchFamily="34" charset="0"/>
            </a:endParaRPr>
          </a:p>
          <a:p>
            <a:r>
              <a:rPr lang="en-US" sz="2400" dirty="0">
                <a:latin typeface="Avenir Light" panose="020B0402020203020204" pitchFamily="34" charset="0"/>
              </a:rPr>
              <a:t>Interactive plots for easy data exploration</a:t>
            </a:r>
          </a:p>
          <a:p>
            <a:endParaRPr lang="en-US" sz="2400" dirty="0">
              <a:latin typeface="Avenir Light" panose="020B0402020203020204" pitchFamily="34" charset="0"/>
            </a:endParaRPr>
          </a:p>
          <a:p>
            <a:r>
              <a:rPr lang="en-US" sz="2400" dirty="0">
                <a:latin typeface="Avenir Light" panose="020B0402020203020204" pitchFamily="34" charset="0"/>
              </a:rPr>
              <a:t>Available at:</a:t>
            </a:r>
          </a:p>
          <a:p>
            <a:pPr lvl="1"/>
            <a:r>
              <a:rPr lang="en-US" sz="2000" dirty="0">
                <a:latin typeface="Avenir Light" panose="020B0402020203020204" pitchFamily="34" charset="0"/>
                <a:hlinkClick r:id="rId5"/>
              </a:rPr>
              <a:t>http://iohprofiler.liacs.nl</a:t>
            </a:r>
            <a:endParaRPr lang="en-US" sz="2000" dirty="0">
              <a:latin typeface="Avenir Light" panose="020B0402020203020204" pitchFamily="34" charset="0"/>
            </a:endParaRPr>
          </a:p>
          <a:p>
            <a:pPr lvl="1"/>
            <a:r>
              <a:rPr lang="en-US" sz="2000" dirty="0">
                <a:latin typeface="Avenir Light" panose="020B0402020203020204" pitchFamily="34" charset="0"/>
                <a:hlinkClick r:id="rId6"/>
              </a:rPr>
              <a:t>https://github.com/IOHprofiler/IOHanalyzer</a:t>
            </a:r>
            <a:endParaRPr lang="en-US" sz="2000" dirty="0">
              <a:latin typeface="Avenir Light" panose="020B0402020203020204" pitchFamily="34" charset="0"/>
            </a:endParaRPr>
          </a:p>
          <a:p>
            <a:endParaRPr lang="en-US" sz="3600" dirty="0">
              <a:latin typeface="Avenir Light" panose="020B0402020203020204" pitchFamily="34" charset="0"/>
            </a:endParaRPr>
          </a:p>
          <a:p>
            <a:endParaRPr lang="en-NL" sz="3600" dirty="0">
              <a:latin typeface="Avenir Light" panose="020B0402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EAF79-BEDD-4478-A988-2A0AE2E76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93B1C-1D64-483D-912A-54B5BFA472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0" t="18218" r="4105" b="12223"/>
          <a:stretch/>
        </p:blipFill>
        <p:spPr>
          <a:xfrm>
            <a:off x="6824788" y="1916832"/>
            <a:ext cx="4968552" cy="30243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003AFF-9D06-4755-98F9-2A13916508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2662374"/>
      </p:ext>
    </p:extLst>
  </p:cSld>
  <p:clrMapOvr>
    <a:masterClrMapping/>
  </p:clrMapOvr>
  <p:transition spd="slow" advTm="3475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80821-B904-4740-8869-5DA41458A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91EA2-E8A3-45C6-95F3-B8B123D08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188640"/>
            <a:ext cx="10858500" cy="461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CEA8BF-3F0E-4101-9F1E-DAC97FD7C874}"/>
              </a:ext>
            </a:extLst>
          </p:cNvPr>
          <p:cNvSpPr txBox="1"/>
          <p:nvPr/>
        </p:nvSpPr>
        <p:spPr>
          <a:xfrm>
            <a:off x="3290863" y="1269554"/>
            <a:ext cx="5616624" cy="2448272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en-US" sz="13800" noProof="0" dirty="0">
                <a:solidFill>
                  <a:schemeClr val="bg1"/>
                </a:solidFill>
              </a:rPr>
              <a:t>DEMO</a:t>
            </a:r>
            <a:endParaRPr lang="en-NL" sz="13800" noProof="0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65824-E0E5-4547-96C4-493EDAD4E29B}"/>
              </a:ext>
            </a:extLst>
          </p:cNvPr>
          <p:cNvSpPr txBox="1"/>
          <p:nvPr/>
        </p:nvSpPr>
        <p:spPr>
          <a:xfrm>
            <a:off x="669925" y="5156398"/>
            <a:ext cx="10513168" cy="864096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en-GB" sz="2400" dirty="0">
                <a:solidFill>
                  <a:schemeClr val="bg2"/>
                </a:solidFill>
                <a:latin typeface="Avenir Light" panose="020B0402020203020204" pitchFamily="34" charset="0"/>
              </a:rPr>
              <a:t>The video demonstrating how to use the </a:t>
            </a:r>
            <a:r>
              <a:rPr lang="en-GB" sz="2400" dirty="0" err="1">
                <a:solidFill>
                  <a:schemeClr val="bg2"/>
                </a:solidFill>
                <a:latin typeface="Avenir Light" panose="020B0402020203020204" pitchFamily="34" charset="0"/>
              </a:rPr>
              <a:t>IOHprofiler</a:t>
            </a:r>
            <a:r>
              <a:rPr lang="en-GB" sz="2400" dirty="0">
                <a:solidFill>
                  <a:schemeClr val="bg2"/>
                </a:solidFill>
                <a:latin typeface="Avenir Light" panose="020B0402020203020204" pitchFamily="34" charset="0"/>
              </a:rPr>
              <a:t> is available separately (on </a:t>
            </a:r>
            <a:r>
              <a:rPr lang="en-GB" sz="2400" dirty="0" err="1">
                <a:solidFill>
                  <a:schemeClr val="bg2"/>
                </a:solidFill>
                <a:latin typeface="Avenir Light" panose="020B0402020203020204" pitchFamily="34" charset="0"/>
              </a:rPr>
              <a:t>brightspace</a:t>
            </a:r>
            <a:r>
              <a:rPr lang="en-GB" sz="2400" dirty="0">
                <a:solidFill>
                  <a:schemeClr val="bg2"/>
                </a:solidFill>
                <a:latin typeface="Avenir Light" panose="020B0402020203020204" pitchFamily="34" charset="0"/>
              </a:rPr>
              <a:t>)</a:t>
            </a:r>
            <a:endParaRPr lang="en-GB" sz="2400" noProof="0" dirty="0" err="1">
              <a:solidFill>
                <a:schemeClr val="bg2"/>
              </a:solidFill>
              <a:latin typeface="Avenir Light" panose="020B0402020203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C90AC5-32C0-4F1C-914B-DDD40F4B7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85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31953"/>
      </p:ext>
    </p:extLst>
  </p:cSld>
  <p:clrMapOvr>
    <a:masterClrMapping/>
  </p:clrMapOvr>
  <p:transition spd="slow" advTm="785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90663" y="1052736"/>
            <a:ext cx="10225136" cy="3240360"/>
          </a:xfrm>
        </p:spPr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Questions?</a:t>
            </a:r>
            <a:br>
              <a:rPr lang="en-US" dirty="0">
                <a:latin typeface="Avenir Black" panose="020B0803020203020204" pitchFamily="34" charset="0"/>
              </a:rPr>
            </a:br>
            <a:br>
              <a:rPr lang="en-US" sz="2000" dirty="0">
                <a:latin typeface="Avenir Black" panose="020B0803020203020204" pitchFamily="34" charset="0"/>
              </a:rPr>
            </a:br>
            <a:br>
              <a:rPr lang="en-US" sz="2000" dirty="0">
                <a:latin typeface="Avenir Black" panose="020B0803020203020204" pitchFamily="34" charset="0"/>
              </a:rPr>
            </a:br>
            <a:r>
              <a:rPr lang="en-US" sz="2000" dirty="0">
                <a:latin typeface="Avenir Black" panose="020B0803020203020204" pitchFamily="34" charset="0"/>
              </a:rPr>
              <a:t>email them to </a:t>
            </a:r>
            <a:r>
              <a:rPr lang="en-GB" sz="2000" dirty="0">
                <a:latin typeface="Avenir Black" panose="020B0803020203020204" pitchFamily="34" charset="0"/>
                <a:hlinkClick r:id="rId4"/>
              </a:rPr>
              <a:t>NACO-TA@liacs.leidenuniv.nl</a:t>
            </a:r>
            <a:r>
              <a:rPr lang="en-GB" sz="2000" dirty="0">
                <a:latin typeface="Avenir Black" panose="020B0803020203020204" pitchFamily="34" charset="0"/>
              </a:rPr>
              <a:t> </a:t>
            </a:r>
            <a:br>
              <a:rPr lang="en-GB" sz="2000" dirty="0">
                <a:latin typeface="Avenir Black" panose="020B0803020203020204" pitchFamily="34" charset="0"/>
              </a:rPr>
            </a:br>
            <a:r>
              <a:rPr lang="en-GB" sz="2000" dirty="0">
                <a:latin typeface="Avenir Black" panose="020B0803020203020204" pitchFamily="34" charset="0"/>
              </a:rPr>
              <a:t>or</a:t>
            </a:r>
            <a:br>
              <a:rPr lang="en-GB" sz="2000" dirty="0">
                <a:latin typeface="Avenir Black" panose="020B0803020203020204" pitchFamily="34" charset="0"/>
              </a:rPr>
            </a:br>
            <a:r>
              <a:rPr lang="en-GB" sz="2000" dirty="0">
                <a:latin typeface="Avenir Black" panose="020B0803020203020204" pitchFamily="34" charset="0"/>
              </a:rPr>
              <a:t>post them in Brightspace</a:t>
            </a:r>
            <a:endParaRPr lang="en-US" sz="2000" dirty="0">
              <a:latin typeface="Avenir Black" panose="020B0803020203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E6D31C-9F19-4582-A5A0-946D840F5B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85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4165"/>
      </p:ext>
    </p:extLst>
  </p:cSld>
  <p:clrMapOvr>
    <a:masterClrMapping/>
  </p:clrMapOvr>
  <p:transition spd="slow" advTm="1053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8C4DB-2C83-47A9-BD06-2F7E629E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Avenir Black" panose="020B0803020203020204" pitchFamily="34" charset="0"/>
              </a:rPr>
              <a:t>Figure Sources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B9339-BF5A-4193-A784-83C67B63F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>
                <a:latin typeface="Avenir Light" panose="020B0402020203020204" pitchFamily="34" charset="0"/>
              </a:rPr>
              <a:t>{1} </a:t>
            </a:r>
            <a:r>
              <a:rPr lang="nl-NL" dirty="0">
                <a:latin typeface="Avenir Light" panose="020B0402020203020204" pitchFamily="34" charset="0"/>
                <a:hlinkClick r:id="rId2"/>
              </a:rPr>
              <a:t>https://en.wikipedia.org/wiki/Mathematical_optimization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{2} </a:t>
            </a:r>
            <a:r>
              <a:rPr lang="nl-NL" dirty="0">
                <a:latin typeface="Avenir Light" panose="020B0402020203020204" pitchFamily="34" charset="0"/>
                <a:hlinkClick r:id="rId3"/>
              </a:rPr>
              <a:t>https://coco.gforge.inria.fr/downloads/download16.00/bbobdocfunctions.pdf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{3} </a:t>
            </a:r>
            <a:r>
              <a:rPr lang="nl-NL" dirty="0">
                <a:latin typeface="Avenir Light" panose="020B0402020203020204" pitchFamily="34" charset="0"/>
                <a:hlinkClick r:id="rId4"/>
              </a:rPr>
              <a:t>https://pixabay.com/illustrations/bench-press-fight-arm-wrestling-1013857/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{4} </a:t>
            </a:r>
            <a:r>
              <a:rPr lang="nl-NL" dirty="0">
                <a:latin typeface="Avenir Light" panose="020B0402020203020204" pitchFamily="34" charset="0"/>
                <a:hlinkClick r:id="rId5"/>
              </a:rPr>
              <a:t>https://pixabay.com/illustrations/balance-swing-equality-measurement-2108024/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{5} </a:t>
            </a:r>
            <a:r>
              <a:rPr lang="nl-NL" dirty="0">
                <a:latin typeface="Avenir Light" panose="020B0402020203020204" pitchFamily="34" charset="0"/>
                <a:hlinkClick r:id="rId6"/>
              </a:rPr>
              <a:t>https://pixabay.com/vectors/no-food-no-eating-food-ban-154333/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{6} </a:t>
            </a:r>
            <a:r>
              <a:rPr lang="nl-NL" dirty="0">
                <a:latin typeface="Avenir Light" panose="020B0402020203020204" pitchFamily="34" charset="0"/>
                <a:hlinkClick r:id="rId7"/>
              </a:rPr>
              <a:t>https://pixabay.com/illustrations/checklist-clipboard-questionnaire-1622517/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{7} </a:t>
            </a:r>
            <a:r>
              <a:rPr lang="nl-NL" dirty="0">
                <a:latin typeface="Avenir Light" panose="020B0402020203020204" pitchFamily="34" charset="0"/>
                <a:hlinkClick r:id="rId8"/>
              </a:rPr>
              <a:t>https://es.wikipedia.org/wiki/Calibre_(instrumento)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{8} </a:t>
            </a:r>
            <a:r>
              <a:rPr lang="nl-NL" dirty="0">
                <a:latin typeface="Avenir Light" panose="020B0402020203020204" pitchFamily="34" charset="0"/>
                <a:hlinkClick r:id="rId9"/>
              </a:rPr>
              <a:t>https://pixabay.com/vectors/stopwatch-racing-timer-timing-153398/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{9} </a:t>
            </a:r>
            <a:r>
              <a:rPr lang="nl-NL" dirty="0">
                <a:latin typeface="Avenir Light" panose="020B0402020203020204" pitchFamily="34" charset="0"/>
                <a:hlinkClick r:id="rId10"/>
              </a:rPr>
              <a:t>https://pixabay.com/photos/crystal-ball-magic-mystical-1907339/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{10} </a:t>
            </a:r>
            <a:r>
              <a:rPr lang="nl-NL" dirty="0">
                <a:latin typeface="Avenir Light" panose="020B0402020203020204" pitchFamily="34" charset="0"/>
                <a:hlinkClick r:id="rId11"/>
              </a:rPr>
              <a:t>https://pixabay.com/photos/run-treadmill-silhouette-sport-fit-4181899/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{11} </a:t>
            </a:r>
            <a:r>
              <a:rPr lang="nl-NL" dirty="0">
                <a:latin typeface="Avenir Light" panose="020B0402020203020204" pitchFamily="34" charset="0"/>
                <a:hlinkClick r:id="rId12"/>
              </a:rPr>
              <a:t>https://pixabay.com/vectors/flat-design-symbol-icon-www-2442462/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{12} </a:t>
            </a:r>
            <a:r>
              <a:rPr lang="nl-NL" dirty="0">
                <a:latin typeface="Avenir Light" panose="020B0402020203020204" pitchFamily="34" charset="0"/>
                <a:hlinkClick r:id="rId13"/>
              </a:rPr>
              <a:t>https://pixabay.com/vectors/bubble-chemical-chemistry-glass-2022490/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{13} </a:t>
            </a:r>
            <a:r>
              <a:rPr lang="nl-NL" dirty="0">
                <a:latin typeface="Avenir Light" panose="020B0402020203020204" pitchFamily="34" charset="0"/>
                <a:hlinkClick r:id="rId14"/>
              </a:rPr>
              <a:t>https://pixabay.com/vectors/target-arrow-bulls-eye-bullseye-2070972/</a:t>
            </a:r>
            <a:endParaRPr lang="nl-NL" dirty="0">
              <a:latin typeface="Avenir Light" panose="020B0402020203020204" pitchFamily="34" charset="0"/>
            </a:endParaRPr>
          </a:p>
          <a:p>
            <a:r>
              <a:rPr lang="nl-NL" dirty="0">
                <a:latin typeface="Avenir Light" panose="020B0402020203020204" pitchFamily="34" charset="0"/>
              </a:rPr>
              <a:t>{14} </a:t>
            </a:r>
            <a:r>
              <a:rPr lang="nl-NL" dirty="0">
                <a:latin typeface="Avenir Light" panose="020B0402020203020204" pitchFamily="34" charset="0"/>
                <a:hlinkClick r:id="rId15"/>
              </a:rPr>
              <a:t>https://pixabay.com/photos/lightbulb-concept-cork-bulletin-2692247/</a:t>
            </a:r>
            <a:endParaRPr lang="nl-NL" dirty="0">
              <a:latin typeface="Avenir Light" panose="020B04020202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ADBE-7C28-4736-9593-9D2D419ED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833772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BC34-6166-45FA-B16A-7A5BAFCF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Brief recap of optimization</a:t>
            </a:r>
            <a:endParaRPr lang="en-NL" dirty="0">
              <a:latin typeface="Avenir Black" panose="020B08030202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cal Text Placeholder 2">
                <a:extLst>
                  <a:ext uri="{FF2B5EF4-FFF2-40B4-BE49-F238E27FC236}">
                    <a16:creationId xmlns:a16="http://schemas.microsoft.com/office/drawing/2014/main" id="{466447EA-AFBC-44A8-8067-3EFD99C4B7B5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venir Light" panose="020B0402020203020204" pitchFamily="34" charset="0"/>
                  </a:rPr>
                  <a:t>Have some function in N-dimensional space</a:t>
                </a:r>
              </a:p>
              <a:p>
                <a:endParaRPr lang="en-US" dirty="0">
                  <a:latin typeface="Avenir Light" panose="020B0402020203020204" pitchFamily="34" charset="0"/>
                </a:endParaRPr>
              </a:p>
              <a:p>
                <a:r>
                  <a:rPr lang="en-US" dirty="0">
                    <a:latin typeface="Avenir Light" panose="020B0402020203020204" pitchFamily="34" charset="0"/>
                  </a:rPr>
                  <a:t>Goal: find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Avenir Light" panose="020B0402020203020204" pitchFamily="34" charset="0"/>
                  </a:rPr>
                  <a:t> which maximizes or minimizes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latin typeface="Avenir Light" panose="020B0402020203020204" pitchFamily="34" charset="0"/>
                </a:endParaRPr>
              </a:p>
              <a:p>
                <a:r>
                  <a:rPr lang="en-US" dirty="0">
                    <a:latin typeface="Avenir Light" panose="020B0402020203020204" pitchFamily="34" charset="0"/>
                  </a:rPr>
                  <a:t>Both are equivalent problems, just multiply by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>
                  <a:latin typeface="Avenir Light" panose="020B0402020203020204" pitchFamily="34" charset="0"/>
                </a:endParaRPr>
              </a:p>
              <a:p>
                <a:r>
                  <a:rPr lang="en-US" dirty="0">
                    <a:latin typeface="Avenir Light" panose="020B0402020203020204" pitchFamily="34" charset="0"/>
                  </a:rPr>
                  <a:t>We will stick with minimization</a:t>
                </a:r>
                <a:endParaRPr lang="en-NL" dirty="0">
                  <a:latin typeface="Avenir Light" panose="020B0402020203020204" pitchFamily="34" charset="0"/>
                </a:endParaRPr>
              </a:p>
            </p:txBody>
          </p:sp>
        </mc:Choice>
        <mc:Fallback xmlns="">
          <p:sp>
            <p:nvSpPr>
              <p:cNvPr id="3" name="Vertical Text Placeholder 2">
                <a:extLst>
                  <a:ext uri="{FF2B5EF4-FFF2-40B4-BE49-F238E27FC236}">
                    <a16:creationId xmlns:a16="http://schemas.microsoft.com/office/drawing/2014/main" id="{466447EA-AFBC-44A8-8067-3EFD99C4B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blipFill>
                <a:blip r:embed="rId5"/>
                <a:stretch>
                  <a:fillRect l="-1124" t="-21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8E8AF-B546-4DBC-9ED0-4E06B5F13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AD0A1-6B00-423D-ADB6-B2DFAF4F9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11" y="463531"/>
            <a:ext cx="6950546" cy="6222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10294-C711-44EC-8508-C3D56D914E5D}"/>
              </a:ext>
            </a:extLst>
          </p:cNvPr>
          <p:cNvSpPr txBox="1"/>
          <p:nvPr/>
        </p:nvSpPr>
        <p:spPr>
          <a:xfrm>
            <a:off x="6099173" y="5236223"/>
            <a:ext cx="432048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{1}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EE3EA-604D-4FF9-B772-D4F6BD4DBA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711" y="3429000"/>
            <a:ext cx="3096344" cy="29460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0555FE-C4D0-4526-9E35-22A9CB958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1556792"/>
            <a:ext cx="1435872" cy="33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F1B1A-AFC7-4377-9F3C-408DF157CDDD}"/>
              </a:ext>
            </a:extLst>
          </p:cNvPr>
          <p:cNvSpPr txBox="1"/>
          <p:nvPr/>
        </p:nvSpPr>
        <p:spPr>
          <a:xfrm>
            <a:off x="1706687" y="5871316"/>
            <a:ext cx="432048" cy="330796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{2}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8C1598-A30A-4913-ABD8-ACD881B7B7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5534755"/>
      </p:ext>
    </p:extLst>
  </p:cSld>
  <p:clrMapOvr>
    <a:masterClrMapping/>
  </p:clrMapOvr>
  <p:transition spd="slow" advTm="103693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F153-77B3-4074-B204-0D9426CD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Comparison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651B4-BF08-4EBC-841E-503295357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>
                <a:latin typeface="Avenir Light" panose="020B0402020203020204" pitchFamily="34" charset="0"/>
              </a:rPr>
              <a:t>General question: is an algorithm ‘useful’?</a:t>
            </a:r>
            <a:endParaRPr lang="en-NL" dirty="0">
              <a:latin typeface="Avenir Light" panose="020B0402020203020204" pitchFamily="34" charset="0"/>
            </a:endParaRP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Simpler case: suppose we have two algorithms, A and B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We want to select a single one to use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But how do we know which one is the best?</a:t>
            </a:r>
          </a:p>
          <a:p>
            <a:endParaRPr lang="en-US" dirty="0">
              <a:latin typeface="Avenir Light" panose="020B04020202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D98EF-8F41-4B22-AC8E-CE8C9C58C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2050" name="Picture 2" descr="Bench Press, Fight, Arm Wrestling, Winner, Loser">
            <a:extLst>
              <a:ext uri="{FF2B5EF4-FFF2-40B4-BE49-F238E27FC236}">
                <a16:creationId xmlns:a16="http://schemas.microsoft.com/office/drawing/2014/main" id="{AC5EF659-ED82-4A1F-95AA-407AE410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72" y="860086"/>
            <a:ext cx="3645024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BD6FD0-AD3A-4FB0-93D9-F8174378C7F2}"/>
              </a:ext>
            </a:extLst>
          </p:cNvPr>
          <p:cNvSpPr txBox="1"/>
          <p:nvPr/>
        </p:nvSpPr>
        <p:spPr>
          <a:xfrm>
            <a:off x="2365555" y="4799067"/>
            <a:ext cx="104660" cy="175295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{3}</a:t>
            </a:r>
          </a:p>
        </p:txBody>
      </p:sp>
      <p:pic>
        <p:nvPicPr>
          <p:cNvPr id="2052" name="Picture 4" descr="Balance, Swing, Equality, Measurement, Swinging, Scales">
            <a:extLst>
              <a:ext uri="{FF2B5EF4-FFF2-40B4-BE49-F238E27FC236}">
                <a16:creationId xmlns:a16="http://schemas.microsoft.com/office/drawing/2014/main" id="{9A3F40C3-D083-4328-8F11-6E4BB8DD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87" y="3933056"/>
            <a:ext cx="3973292" cy="23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9AAA5F-F510-4531-B582-485965CD2AF7}"/>
              </a:ext>
            </a:extLst>
          </p:cNvPr>
          <p:cNvSpPr txBox="1"/>
          <p:nvPr/>
        </p:nvSpPr>
        <p:spPr>
          <a:xfrm>
            <a:off x="1418655" y="6033873"/>
            <a:ext cx="432048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{4}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94140-83C1-4DCD-960E-AAC76B7FB3AF}"/>
              </a:ext>
            </a:extLst>
          </p:cNvPr>
          <p:cNvSpPr txBox="1"/>
          <p:nvPr/>
        </p:nvSpPr>
        <p:spPr>
          <a:xfrm>
            <a:off x="6982004" y="4200187"/>
            <a:ext cx="432048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{3}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3BA890-9EF7-42D1-9478-0311214715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3908497"/>
      </p:ext>
    </p:extLst>
  </p:cSld>
  <p:clrMapOvr>
    <a:masterClrMapping/>
  </p:clrMapOvr>
  <p:transition spd="slow" advTm="57927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17B7-D6EB-4B42-9E43-7B61D413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Comparison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892DB-7421-4A08-BCF8-043BFD995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5" name="Vertical Text Placeholder 2">
            <a:extLst>
              <a:ext uri="{FF2B5EF4-FFF2-40B4-BE49-F238E27FC236}">
                <a16:creationId xmlns:a16="http://schemas.microsoft.com/office/drawing/2014/main" id="{36420E87-0770-4F97-8243-41C669C8FCD2}"/>
              </a:ext>
            </a:extLst>
          </p:cNvPr>
          <p:cNvSpPr txBox="1">
            <a:spLocks/>
          </p:cNvSpPr>
          <p:nvPr/>
        </p:nvSpPr>
        <p:spPr>
          <a:xfrm>
            <a:off x="404662" y="1252836"/>
            <a:ext cx="8728122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Light" panose="020B0402020203020204" pitchFamily="34" charset="0"/>
              </a:rPr>
              <a:t>Option: Investigate algorithm itself (theory)</a:t>
            </a:r>
            <a:endParaRPr lang="en-NL" dirty="0">
              <a:latin typeface="Avenir Light" panose="020B0402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0301E-6DC3-49B6-BE4F-1EE6321A4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662" y="1881614"/>
            <a:ext cx="4610929" cy="3923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4C8D8-7352-4F5D-83FA-F23C268E5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0990" y="1881614"/>
            <a:ext cx="4324452" cy="3923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6BFBA1-990E-40F5-9733-B2C651ECF402}"/>
              </a:ext>
            </a:extLst>
          </p:cNvPr>
          <p:cNvSpPr/>
          <p:nvPr/>
        </p:nvSpPr>
        <p:spPr>
          <a:xfrm>
            <a:off x="5050104" y="3243274"/>
            <a:ext cx="17797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dirty="0">
                <a:ln/>
                <a:solidFill>
                  <a:schemeClr val="accent4"/>
                </a:solidFill>
                <a:latin typeface="Avenir Black" panose="020B0803020203020204" pitchFamily="34" charset="0"/>
              </a:rPr>
              <a:t>VS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BAD3852-78AE-4393-9F8C-C0DA90233C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1304664"/>
      </p:ext>
    </p:extLst>
  </p:cSld>
  <p:clrMapOvr>
    <a:masterClrMapping/>
  </p:clrMapOvr>
  <p:transition spd="slow" advTm="3944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8F7999-5A12-4D21-AE7B-276BA7418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67" y="1625338"/>
            <a:ext cx="5595119" cy="4682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6B6C2-4D9C-4AB9-99B8-22B0C96C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Comparison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7AF90-9C84-4E90-9A3C-B7E6C605E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Light" panose="020B0402020203020204" pitchFamily="34" charset="0"/>
              </a:rPr>
              <a:t>Important insight: Algorithm comparison is highly function dependent</a:t>
            </a:r>
          </a:p>
          <a:p>
            <a:r>
              <a:rPr lang="en-US" dirty="0">
                <a:latin typeface="Avenir Light" panose="020B0402020203020204" pitchFamily="34" charset="0"/>
              </a:rPr>
              <a:t>No Free Lunch: no single algorithm is better then all others on all functions</a:t>
            </a:r>
            <a:endParaRPr lang="en-NL" dirty="0">
              <a:latin typeface="Avenir Light" panose="020B04020202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DDE7-DABF-4F46-AC96-97E468B5D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6AEA7-0D23-4C68-BF44-4ACE50E53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3" y="2155955"/>
            <a:ext cx="4111145" cy="3819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D85430-8102-400C-B72E-30397203DFBA}"/>
              </a:ext>
            </a:extLst>
          </p:cNvPr>
          <p:cNvSpPr txBox="1"/>
          <p:nvPr/>
        </p:nvSpPr>
        <p:spPr>
          <a:xfrm>
            <a:off x="842591" y="5609036"/>
            <a:ext cx="432048" cy="330796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{2}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10414-EEC9-4100-90C8-22F67570903C}"/>
              </a:ext>
            </a:extLst>
          </p:cNvPr>
          <p:cNvSpPr txBox="1"/>
          <p:nvPr/>
        </p:nvSpPr>
        <p:spPr>
          <a:xfrm>
            <a:off x="6675239" y="5487369"/>
            <a:ext cx="432048" cy="330796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{2}</a:t>
            </a:r>
          </a:p>
        </p:txBody>
      </p:sp>
      <p:pic>
        <p:nvPicPr>
          <p:cNvPr id="3074" name="Picture 2" descr="No Food, No Eating, Food, Ban, Prohibited, Forbidden">
            <a:extLst>
              <a:ext uri="{FF2B5EF4-FFF2-40B4-BE49-F238E27FC236}">
                <a16:creationId xmlns:a16="http://schemas.microsoft.com/office/drawing/2014/main" id="{0B6A3301-ED79-47FC-ACB2-A418DA745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639" y="4703466"/>
            <a:ext cx="1711035" cy="17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965D7-F1A3-41DA-9A4A-3382B45700C9}"/>
              </a:ext>
            </a:extLst>
          </p:cNvPr>
          <p:cNvSpPr txBox="1"/>
          <p:nvPr/>
        </p:nvSpPr>
        <p:spPr>
          <a:xfrm>
            <a:off x="10073129" y="6030525"/>
            <a:ext cx="432048" cy="330796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{5}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058DB6-0FC2-4294-A894-94433F0845FC}"/>
              </a:ext>
            </a:extLst>
          </p:cNvPr>
          <p:cNvSpPr/>
          <p:nvPr/>
        </p:nvSpPr>
        <p:spPr>
          <a:xfrm>
            <a:off x="4558731" y="3366574"/>
            <a:ext cx="17797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dirty="0">
                <a:ln/>
                <a:solidFill>
                  <a:schemeClr val="accent4"/>
                </a:solidFill>
                <a:latin typeface="Avenir Black" panose="020B0803020203020204" pitchFamily="34" charset="0"/>
              </a:rPr>
              <a:t>VS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397FDDE-C36D-4425-9C5C-0323E1F79B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857006"/>
      </p:ext>
    </p:extLst>
  </p:cSld>
  <p:clrMapOvr>
    <a:masterClrMapping/>
  </p:clrMapOvr>
  <p:transition spd="slow" advTm="13406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  <p:bldP spid="10" grpId="0"/>
      <p:bldP spid="12" grpId="0"/>
      <p:bldP spid="13" grpId="0"/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65466" x="2533650" y="4586288"/>
          <p14:tracePt t="65482" x="2486025" y="4533900"/>
          <p14:tracePt t="65483" x="2481263" y="4529138"/>
          <p14:tracePt t="65484" x="2481263" y="4524375"/>
          <p14:tracePt t="65500" x="2443163" y="4467225"/>
          <p14:tracePt t="65517" x="2386013" y="4381500"/>
          <p14:tracePt t="65518" x="2381250" y="4376738"/>
          <p14:tracePt t="65519" x="2376488" y="4367213"/>
          <p14:tracePt t="65534" x="2319338" y="4291013"/>
          <p14:tracePt t="65550" x="2247900" y="4171950"/>
          <p14:tracePt t="65551" x="2243138" y="4167188"/>
          <p14:tracePt t="65552" x="2238375" y="4157663"/>
          <p14:tracePt t="65567" x="2181225" y="4033838"/>
          <p14:tracePt t="65584" x="2138363" y="3871913"/>
          <p14:tracePt t="65585" x="2138363" y="3862388"/>
          <p14:tracePt t="65600" x="2133600" y="3700463"/>
          <p14:tracePt t="65617" x="2176463" y="3524250"/>
          <p14:tracePt t="65618" x="2176463" y="3514725"/>
          <p14:tracePt t="65619" x="2181225" y="3505200"/>
          <p14:tracePt t="65620" x="2185988" y="3495675"/>
          <p14:tracePt t="65635" x="2257425" y="3390900"/>
          <p14:tracePt t="65636" x="2262188" y="3381375"/>
          <p14:tracePt t="65636" x="2266950" y="3376613"/>
          <p14:tracePt t="65650" x="2357438" y="3290888"/>
          <p14:tracePt t="65668" x="2481263" y="3205163"/>
          <p14:tracePt t="65669" x="2490788" y="3200400"/>
          <p14:tracePt t="65684" x="2605088" y="3162300"/>
          <p14:tracePt t="65701" x="2757488" y="3157538"/>
          <p14:tracePt t="65701" x="2767013" y="3157538"/>
          <p14:tracePt t="65702" x="2771775" y="3157538"/>
          <p14:tracePt t="65717" x="2909888" y="3181350"/>
          <p14:tracePt t="65734" x="3048000" y="3228975"/>
          <p14:tracePt t="65735" x="3052763" y="3228975"/>
          <p14:tracePt t="65751" x="3119438" y="3267075"/>
          <p14:tracePt t="65767" x="3162300" y="3305175"/>
          <p14:tracePt t="65769" x="3162300" y="3309938"/>
          <p14:tracePt t="65769" x="3167063" y="3314700"/>
          <p14:tracePt t="65770" x="3167063" y="3319463"/>
          <p14:tracePt t="65784" x="3195638" y="3381375"/>
          <p14:tracePt t="65801" x="3224213" y="3481388"/>
          <p14:tracePt t="65802" x="3224213" y="3490913"/>
          <p14:tracePt t="65817" x="3248025" y="3581400"/>
          <p14:tracePt t="65834" x="3271838" y="3681413"/>
          <p14:tracePt t="65835" x="3271838" y="3686175"/>
          <p14:tracePt t="65851" x="3276600" y="3781425"/>
          <p14:tracePt t="65867" x="3267075" y="3881438"/>
          <p14:tracePt t="65868" x="3267075" y="3886200"/>
          <p14:tracePt t="65869" x="3262313" y="3890963"/>
          <p14:tracePt t="65885" x="3224213" y="4000500"/>
          <p14:tracePt t="65901" x="3152775" y="4133850"/>
          <p14:tracePt t="65902" x="3148013" y="4143375"/>
          <p14:tracePt t="65903" x="3143250" y="4148138"/>
          <p14:tracePt t="65918" x="3062288" y="4262438"/>
          <p14:tracePt t="65934" x="2967038" y="4371975"/>
          <p14:tracePt t="65935" x="2962275" y="4376738"/>
          <p14:tracePt t="65951" x="2838450" y="4471988"/>
          <p14:tracePt t="65968" x="2695575" y="4557713"/>
          <p14:tracePt t="65969" x="2676525" y="4567238"/>
          <p14:tracePt t="65970" x="2671763" y="4572000"/>
          <p14:tracePt t="65984" x="2543175" y="4633913"/>
          <p14:tracePt t="66001" x="2395538" y="4691063"/>
          <p14:tracePt t="66002" x="2386013" y="4695825"/>
          <p14:tracePt t="66003" x="2371725" y="4700588"/>
          <p14:tracePt t="66018" x="2238375" y="4729163"/>
          <p14:tracePt t="66034" x="2052638" y="4748213"/>
          <p14:tracePt t="66036" x="2043113" y="4748213"/>
          <p14:tracePt t="66036" x="2033588" y="4748213"/>
          <p14:tracePt t="66051" x="1857375" y="4752975"/>
          <p14:tracePt t="66068" x="1657350" y="4738688"/>
          <p14:tracePt t="66069" x="1647825" y="4733925"/>
          <p14:tracePt t="66070" x="1638300" y="4733925"/>
          <p14:tracePt t="66084" x="1490663" y="4719638"/>
          <p14:tracePt t="66101" x="1357313" y="4686300"/>
          <p14:tracePt t="66102" x="1347788" y="4686300"/>
          <p14:tracePt t="66103" x="1343025" y="4681538"/>
          <p14:tracePt t="66118" x="1262063" y="4629150"/>
          <p14:tracePt t="66136" x="1166813" y="4533900"/>
          <p14:tracePt t="66136" x="1162050" y="4524375"/>
          <p14:tracePt t="66151" x="1085850" y="4419600"/>
          <p14:tracePt t="66168" x="985838" y="4281488"/>
          <p14:tracePt t="66169" x="981075" y="4276725"/>
          <p14:tracePt t="66170" x="976313" y="4267200"/>
          <p14:tracePt t="66171" x="966788" y="4257675"/>
          <p14:tracePt t="66185" x="890588" y="4138613"/>
          <p14:tracePt t="66201" x="809625" y="4010025"/>
          <p14:tracePt t="66203" x="800100" y="3995738"/>
          <p14:tracePt t="66218" x="742950" y="3876675"/>
          <p14:tracePt t="66235" x="704850" y="3724275"/>
          <p14:tracePt t="66236" x="700088" y="3705225"/>
          <p14:tracePt t="66237" x="695325" y="3695700"/>
          <p14:tracePt t="66251" x="681038" y="3548063"/>
          <p14:tracePt t="66268" x="676275" y="3343275"/>
          <p14:tracePt t="66269" x="676275" y="3328988"/>
          <p14:tracePt t="66270" x="676275" y="3319463"/>
          <p14:tracePt t="66271" x="676275" y="3305175"/>
          <p14:tracePt t="66285" x="700088" y="3128963"/>
          <p14:tracePt t="66302" x="742950" y="2957513"/>
          <p14:tracePt t="66303" x="752475" y="2938463"/>
          <p14:tracePt t="66304" x="752475" y="2928938"/>
          <p14:tracePt t="66319" x="804863" y="2800350"/>
          <p14:tracePt t="66335" x="871538" y="2662238"/>
          <p14:tracePt t="66336" x="876300" y="2652713"/>
          <p14:tracePt t="66337" x="881063" y="2643188"/>
          <p14:tracePt t="66352" x="942975" y="2543175"/>
          <p14:tracePt t="66353" x="952500" y="2528888"/>
          <p14:tracePt t="66354" x="957263" y="2519363"/>
          <p14:tracePt t="66369" x="1042988" y="2433638"/>
          <p14:tracePt t="66370" x="1052513" y="2428875"/>
          <p14:tracePt t="66371" x="1057275" y="2428875"/>
          <p14:tracePt t="66385" x="1162050" y="2376488"/>
          <p14:tracePt t="66402" x="1314450" y="2343150"/>
          <p14:tracePt t="66403" x="1323975" y="2343150"/>
          <p14:tracePt t="66418" x="1485900" y="2333625"/>
          <p14:tracePt t="66435" x="1700213" y="2333625"/>
          <p14:tracePt t="66436" x="1714500" y="2338388"/>
          <p14:tracePt t="66437" x="1728788" y="2338388"/>
          <p14:tracePt t="66452" x="1947863" y="2366963"/>
          <p14:tracePt t="66468" x="2190750" y="2414588"/>
          <p14:tracePt t="66470" x="2219325" y="2424113"/>
          <p14:tracePt t="66485" x="2443163" y="2505075"/>
          <p14:tracePt t="66502" x="2681288" y="2633663"/>
          <p14:tracePt t="66503" x="2695575" y="2643188"/>
          <p14:tracePt t="66504" x="2705100" y="2652713"/>
          <p14:tracePt t="66519" x="2881313" y="2800350"/>
          <p14:tracePt t="66535" x="3076575" y="3005138"/>
          <p14:tracePt t="66536" x="3090863" y="3014663"/>
          <p14:tracePt t="66537" x="3100388" y="3028950"/>
          <p14:tracePt t="66552" x="3233738" y="3209925"/>
          <p14:tracePt t="66569" x="3333750" y="3424238"/>
          <p14:tracePt t="66571" x="3338513" y="3438525"/>
          <p14:tracePt t="66571" x="3338513" y="3452813"/>
          <p14:tracePt t="66572" x="3343275" y="3462338"/>
          <p14:tracePt t="66585" x="3362325" y="3629025"/>
          <p14:tracePt t="66602" x="3348038" y="3867150"/>
          <p14:tracePt t="66603" x="3348038" y="3881438"/>
          <p14:tracePt t="66604" x="3343275" y="3895725"/>
          <p14:tracePt t="66619" x="3300413" y="4100513"/>
          <p14:tracePt t="66636" x="3219450" y="4305300"/>
          <p14:tracePt t="66638" x="3200400" y="4338638"/>
          <p14:tracePt t="66653" x="3090863" y="4491038"/>
          <p14:tracePt t="66669" x="2928938" y="4657725"/>
          <p14:tracePt t="66670" x="2919413" y="4667250"/>
          <p14:tracePt t="66686" x="2781300" y="4762500"/>
          <p14:tracePt t="66702" x="2657475" y="4824413"/>
          <p14:tracePt t="66704" x="2647950" y="4824413"/>
          <p14:tracePt t="66704" x="2643188" y="4824413"/>
          <p14:tracePt t="66705" x="2638425" y="4829175"/>
          <p14:tracePt t="66719" x="2543175" y="4833938"/>
          <p14:tracePt t="66736" x="2424113" y="4814888"/>
          <p14:tracePt t="66738" x="2409825" y="4810125"/>
          <p14:tracePt t="66738" x="2405063" y="4810125"/>
          <p14:tracePt t="66752" x="2309813" y="4776788"/>
          <p14:tracePt t="66769" x="2224088" y="4733925"/>
          <p14:tracePt t="66770" x="2214563" y="4729163"/>
          <p14:tracePt t="66771" x="2214563" y="4724400"/>
          <p14:tracePt t="66772" x="2205038" y="4724400"/>
          <p14:tracePt t="66786" x="2138363" y="4672013"/>
          <p14:tracePt t="66802" x="2062163" y="4610100"/>
          <p14:tracePt t="66804" x="2057400" y="4600575"/>
          <p14:tracePt t="66805" x="2052638" y="4595813"/>
          <p14:tracePt t="66819" x="2009775" y="4562475"/>
          <p14:tracePt t="66836" x="1981200" y="4543425"/>
          <p14:tracePt t="66838" x="1981200" y="4538663"/>
          <p14:tracePt t="66854" x="1962150" y="4524375"/>
          <p14:tracePt t="66870" x="1957388" y="4519613"/>
          <p14:tracePt t="66886" x="1947863" y="4514850"/>
          <p14:tracePt t="66903" x="1938338" y="4510088"/>
          <p14:tracePt t="66919" x="1928813" y="4510088"/>
          <p14:tracePt t="66936" x="1919288" y="4491038"/>
          <p14:tracePt t="66937" x="1919288" y="4486275"/>
          <p14:tracePt t="66953" x="1905000" y="4467225"/>
          <p14:tracePt t="66969" x="1890713" y="4448175"/>
          <p14:tracePt t="66986" x="1871663" y="4433888"/>
          <p14:tracePt t="67004" x="1852613" y="4410075"/>
          <p14:tracePt t="67020" x="1824038" y="4386263"/>
          <p14:tracePt t="67036" x="1766888" y="4333875"/>
          <p14:tracePt t="67037" x="1762125" y="4333875"/>
          <p14:tracePt t="67054" x="1676400" y="4267200"/>
          <p14:tracePt t="67054" x="1671638" y="4262438"/>
          <p14:tracePt t="67070" x="1581150" y="4195763"/>
          <p14:tracePt t="67086" x="1485900" y="4105275"/>
          <p14:tracePt t="67087" x="1481138" y="4095750"/>
          <p14:tracePt t="67088" x="1476375" y="4090988"/>
          <p14:tracePt t="67089" x="1471613" y="4086225"/>
          <p14:tracePt t="67103" x="1414463" y="3990975"/>
          <p14:tracePt t="67104" x="1409700" y="3986213"/>
          <p14:tracePt t="67120" x="1366838" y="3886200"/>
          <p14:tracePt t="67121" x="1366838" y="3881438"/>
          <p14:tracePt t="67136" x="1347788" y="3781425"/>
          <p14:tracePt t="67153" x="1343025" y="3695700"/>
          <p14:tracePt t="67154" x="1343025" y="3690938"/>
          <p14:tracePt t="67155" x="1343025" y="3686175"/>
          <p14:tracePt t="67170" x="1343025" y="3609975"/>
          <p14:tracePt t="67186" x="1357313" y="3538538"/>
          <p14:tracePt t="67188" x="1357313" y="3533775"/>
          <p14:tracePt t="67188" x="1362075" y="3529013"/>
          <p14:tracePt t="67203" x="1371600" y="3481388"/>
          <p14:tracePt t="67220" x="1381125" y="3419475"/>
          <p14:tracePt t="67237" x="1390650" y="3376613"/>
          <p14:tracePt t="67253" x="1400175" y="3352800"/>
          <p14:tracePt t="67270" x="1414463" y="3324225"/>
          <p14:tracePt t="67287" x="1419225" y="3309938"/>
          <p14:tracePt t="67303" x="1423988" y="3300413"/>
          <p14:tracePt t="67394" x="0" y="0"/>
        </p14:tracePtLst>
        <p14:tracePtLst>
          <p14:tracePt t="72001" x="2524125" y="4624388"/>
          <p14:tracePt t="72002" x="2519363" y="4624388"/>
          <p14:tracePt t="72012" x="2490788" y="4638675"/>
          <p14:tracePt t="72013" x="2486025" y="4638675"/>
          <p14:tracePt t="72028" x="2447925" y="4657725"/>
          <p14:tracePt t="72045" x="2428875" y="4667250"/>
          <p14:tracePt t="72062" x="2424113" y="4672013"/>
          <p14:tracePt t="72115" x="2419350" y="4672013"/>
          <p14:tracePt t="72127" x="2414588" y="4672013"/>
          <p14:tracePt t="72132" x="2414588" y="4667250"/>
          <p14:tracePt t="72145" x="2390775" y="4657725"/>
          <p14:tracePt t="72147" x="2386013" y="4657725"/>
          <p14:tracePt t="72162" x="2343150" y="4643438"/>
          <p14:tracePt t="72179" x="2266950" y="4610100"/>
          <p14:tracePt t="72180" x="2262188" y="4610100"/>
          <p14:tracePt t="72181" x="2257425" y="4605338"/>
          <p14:tracePt t="72196" x="2157413" y="4567238"/>
          <p14:tracePt t="72212" x="2033588" y="4514850"/>
          <p14:tracePt t="72214" x="2019300" y="4510088"/>
          <p14:tracePt t="72215" x="2014538" y="4505325"/>
          <p14:tracePt t="72229" x="1919288" y="4467225"/>
          <p14:tracePt t="72246" x="1833563" y="4424363"/>
          <p14:tracePt t="72247" x="1828800" y="4424363"/>
          <p14:tracePt t="72262" x="1781175" y="4395788"/>
          <p14:tracePt t="72279" x="1776413" y="4386263"/>
          <p14:tracePt t="72296" x="1766888" y="4376738"/>
          <p14:tracePt t="72312" x="1747838" y="4352925"/>
          <p14:tracePt t="72314" x="1743075" y="4352925"/>
          <p14:tracePt t="72314" x="1743075" y="4348163"/>
          <p14:tracePt t="72329" x="1714500" y="4319588"/>
          <p14:tracePt t="72346" x="1676400" y="4291013"/>
          <p14:tracePt t="72362" x="1643063" y="4262438"/>
          <p14:tracePt t="72379" x="1600200" y="4229100"/>
          <p14:tracePt t="72381" x="1600200" y="4224338"/>
          <p14:tracePt t="72396" x="1557338" y="4195763"/>
          <p14:tracePt t="72397" x="1552575" y="4195763"/>
          <p14:tracePt t="72398" x="1547813" y="4195763"/>
          <p14:tracePt t="72413" x="1524000" y="4176713"/>
          <p14:tracePt t="72429" x="1514475" y="4171950"/>
          <p14:tracePt t="72489" x="1514475" y="4167188"/>
          <p14:tracePt t="72547" x="1509713" y="4167188"/>
          <p14:tracePt t="72549" x="1509713" y="4162425"/>
          <p14:tracePt t="72563" x="1495425" y="4143375"/>
          <p14:tracePt t="72579" x="1471613" y="4114800"/>
          <p14:tracePt t="72581" x="1466850" y="4110038"/>
          <p14:tracePt t="72582" x="1462088" y="4110038"/>
          <p14:tracePt t="72596" x="1419225" y="4090988"/>
          <p14:tracePt t="72613" x="1371600" y="4081463"/>
          <p14:tracePt t="72630" x="1357313" y="4081463"/>
          <p14:tracePt t="72646" x="1352550" y="4081463"/>
          <p14:tracePt t="72663" x="1328738" y="4105275"/>
          <p14:tracePt t="72681" x="1290638" y="4157663"/>
          <p14:tracePt t="72682" x="1285875" y="4162425"/>
          <p14:tracePt t="72683" x="1281113" y="4167188"/>
          <p14:tracePt t="72696" x="1247775" y="4200525"/>
          <p14:tracePt t="72713" x="1223963" y="4219575"/>
          <p14:tracePt t="72778" x="1223963" y="4214813"/>
          <p14:tracePt t="72783" x="1223963" y="4210050"/>
          <p14:tracePt t="72796" x="1228725" y="4191000"/>
          <p14:tracePt t="72813" x="1233488" y="4157663"/>
          <p14:tracePt t="72815" x="1238250" y="4152900"/>
          <p14:tracePt t="72830" x="1243013" y="4119563"/>
          <p14:tracePt t="72847" x="1257300" y="4071938"/>
          <p14:tracePt t="72849" x="1257300" y="4067175"/>
          <p14:tracePt t="72849" x="1257300" y="4062413"/>
          <p14:tracePt t="72863" x="1276350" y="4014788"/>
          <p14:tracePt t="72880" x="1295400" y="3957638"/>
          <p14:tracePt t="72882" x="1295400" y="3952875"/>
          <p14:tracePt t="72882" x="1300163" y="3952875"/>
          <p14:tracePt t="72883" x="1300163" y="3948113"/>
          <p14:tracePt t="72898" x="1319213" y="3905250"/>
          <p14:tracePt t="72913" x="1347788" y="3852863"/>
          <p14:tracePt t="72915" x="1347788" y="3848100"/>
          <p14:tracePt t="72931" x="1371600" y="3810000"/>
          <p14:tracePt t="72948" x="1404938" y="3748088"/>
          <p14:tracePt t="72949" x="1404938" y="3743325"/>
          <p14:tracePt t="72963" x="1438275" y="3690938"/>
          <p14:tracePt t="72980" x="1485900" y="3633788"/>
          <p14:tracePt t="72981" x="1490663" y="3629025"/>
          <p14:tracePt t="72997" x="1519238" y="3590925"/>
          <p14:tracePt t="73014" x="1557338" y="3552825"/>
          <p14:tracePt t="73030" x="1590675" y="3519488"/>
          <p14:tracePt t="73047" x="1638300" y="3486150"/>
          <p14:tracePt t="73064" x="1676400" y="3457575"/>
          <p14:tracePt t="73080" x="1714500" y="3424238"/>
          <p14:tracePt t="73097" x="1762125" y="3386138"/>
          <p14:tracePt t="73098" x="1762125" y="3381375"/>
          <p14:tracePt t="73114" x="1814513" y="3328988"/>
          <p14:tracePt t="73116" x="1819275" y="3324225"/>
          <p14:tracePt t="73116" x="1824038" y="3324225"/>
          <p14:tracePt t="73130" x="1871663" y="3262313"/>
          <p14:tracePt t="73131" x="1876425" y="3262313"/>
          <p14:tracePt t="73132" x="1876425" y="3257550"/>
          <p14:tracePt t="73147" x="1924050" y="3195638"/>
          <p14:tracePt t="73165" x="1976438" y="3128963"/>
          <p14:tracePt t="73181" x="2028825" y="3076575"/>
          <p14:tracePt t="73198" x="2090738" y="3024188"/>
          <p14:tracePt t="73199" x="2090738" y="3019425"/>
          <p14:tracePt t="73214" x="2124075" y="2990850"/>
          <p14:tracePt t="73231" x="2138363" y="2971800"/>
          <p14:tracePt t="73232" x="2143125" y="2971800"/>
          <p14:tracePt t="73323" x="2147888" y="2971800"/>
          <p14:tracePt t="73326" x="2147888" y="2976563"/>
          <p14:tracePt t="73331" x="2152650" y="2976563"/>
          <p14:tracePt t="73347" x="2181225" y="2990850"/>
          <p14:tracePt t="73364" x="2200275" y="3000375"/>
          <p14:tracePt t="73381" x="2209800" y="3005138"/>
          <p14:tracePt t="73398" x="2219325" y="3009900"/>
          <p14:tracePt t="73400" x="2219325" y="3014663"/>
          <p14:tracePt t="73416" x="2228850" y="3019425"/>
          <p14:tracePt t="73431" x="2233613" y="3028950"/>
          <p14:tracePt t="73449" x="2247900" y="3052763"/>
          <p14:tracePt t="73464" x="2276475" y="3081338"/>
          <p14:tracePt t="73466" x="2276475" y="3086100"/>
          <p14:tracePt t="73481" x="2300288" y="3119438"/>
          <p14:tracePt t="73498" x="2319338" y="3152775"/>
          <p14:tracePt t="73514" x="2328863" y="3186113"/>
          <p14:tracePt t="73531" x="2338388" y="3233738"/>
          <p14:tracePt t="73533" x="2338388" y="3243263"/>
          <p14:tracePt t="73548" x="2338388" y="3295650"/>
          <p14:tracePt t="73565" x="2338388" y="3371850"/>
          <p14:tracePt t="73566" x="2333625" y="3381375"/>
          <p14:tracePt t="73567" x="2333625" y="3386138"/>
          <p14:tracePt t="73581" x="2319338" y="3457575"/>
          <p14:tracePt t="73598" x="2300288" y="3557588"/>
          <p14:tracePt t="73600" x="2295525" y="3567113"/>
          <p14:tracePt t="73600" x="2295525" y="3571875"/>
          <p14:tracePt t="73615" x="2276475" y="3662363"/>
          <p14:tracePt t="73617" x="2271713" y="3681413"/>
          <p14:tracePt t="73631" x="2252663" y="3767138"/>
          <p14:tracePt t="73632" x="2252663" y="3771900"/>
          <p14:tracePt t="73633" x="2252663" y="3776663"/>
          <p14:tracePt t="73648" x="2219325" y="3857625"/>
          <p14:tracePt t="73665" x="2171700" y="3933825"/>
          <p14:tracePt t="73666" x="2166938" y="3933825"/>
          <p14:tracePt t="73667" x="2166938" y="3938588"/>
          <p14:tracePt t="73681" x="2119313" y="3990975"/>
          <p14:tracePt t="73699" x="2062163" y="4043363"/>
          <p14:tracePt t="73700" x="2057400" y="4048125"/>
          <p14:tracePt t="73701" x="2052638" y="4048125"/>
          <p14:tracePt t="73715" x="2009775" y="4071938"/>
          <p14:tracePt t="73732" x="1962150" y="4081463"/>
          <p14:tracePt t="73733" x="1957388" y="4081463"/>
          <p14:tracePt t="73734" x="1952625" y="4081463"/>
          <p14:tracePt t="73748" x="1924050" y="4076700"/>
          <p14:tracePt t="73765" x="1900238" y="4067175"/>
          <p14:tracePt t="73782" x="1885950" y="4052888"/>
          <p14:tracePt t="73798" x="1866900" y="4038600"/>
          <p14:tracePt t="73801" x="0" y="0"/>
        </p14:tracePtLst>
        <p14:tracePtLst>
          <p14:tracePt t="76506" x="9582150" y="4329113"/>
          <p14:tracePt t="76510" x="9577388" y="4333875"/>
          <p14:tracePt t="76520" x="9563100" y="4343400"/>
          <p14:tracePt t="76537" x="9505950" y="4352925"/>
          <p14:tracePt t="76538" x="9501188" y="4352925"/>
          <p14:tracePt t="76553" x="9420225" y="4357688"/>
          <p14:tracePt t="76570" x="9320213" y="4362450"/>
          <p14:tracePt t="76572" x="9315450" y="4362450"/>
          <p14:tracePt t="76572" x="9310688" y="4362450"/>
          <p14:tracePt t="76587" x="9229725" y="4343400"/>
          <p14:tracePt t="76603" x="9158288" y="4305300"/>
          <p14:tracePt t="76604" x="9153525" y="4305300"/>
          <p14:tracePt t="76605" x="9153525" y="4300538"/>
          <p14:tracePt t="76620" x="9077325" y="4243388"/>
          <p14:tracePt t="76637" x="8982075" y="4148138"/>
          <p14:tracePt t="76638" x="8972550" y="4138613"/>
          <p14:tracePt t="76653" x="8891588" y="4043363"/>
          <p14:tracePt t="76670" x="8834438" y="3929063"/>
          <p14:tracePt t="76671" x="8829675" y="3919538"/>
          <p14:tracePt t="76672" x="8829675" y="3914775"/>
          <p14:tracePt t="76687" x="8796338" y="3810000"/>
          <p14:tracePt t="76703" x="8782050" y="3700463"/>
          <p14:tracePt t="76704" x="8782050" y="3695700"/>
          <p14:tracePt t="76705" x="8782050" y="3686175"/>
          <p14:tracePt t="76720" x="8777288" y="3600450"/>
          <p14:tracePt t="76737" x="8777288" y="3486150"/>
          <p14:tracePt t="76738" x="8777288" y="3481388"/>
          <p14:tracePt t="76754" x="8786813" y="3357563"/>
          <p14:tracePt t="76770" x="8805863" y="3224213"/>
          <p14:tracePt t="76771" x="8810625" y="3219450"/>
          <p14:tracePt t="76772" x="8810625" y="3209925"/>
          <p14:tracePt t="76787" x="8848725" y="3114675"/>
          <p14:tracePt t="76804" x="8910638" y="3014663"/>
          <p14:tracePt t="76820" x="8972550" y="2919413"/>
          <p14:tracePt t="76837" x="9048750" y="2838450"/>
          <p14:tracePt t="76838" x="9053513" y="2838450"/>
          <p14:tracePt t="76854" x="9134475" y="2795588"/>
          <p14:tracePt t="76871" x="9253538" y="2776538"/>
          <p14:tracePt t="76871" x="9263063" y="2776538"/>
          <p14:tracePt t="76872" x="9272588" y="2776538"/>
          <p14:tracePt t="76887" x="9415463" y="2781300"/>
          <p14:tracePt t="76904" x="9586913" y="2814638"/>
          <p14:tracePt t="76905" x="9601200" y="2814638"/>
          <p14:tracePt t="76921" x="9748838" y="2871788"/>
          <p14:tracePt t="76937" x="9901238" y="2962275"/>
          <p14:tracePt t="76938" x="9910763" y="2971800"/>
          <p14:tracePt t="76954" x="10034588" y="3090863"/>
          <p14:tracePt t="76971" x="10139363" y="3233738"/>
          <p14:tracePt t="76972" x="10139363" y="3243263"/>
          <p14:tracePt t="76987" x="10196513" y="3376613"/>
          <p14:tracePt t="77004" x="10229850" y="3543300"/>
          <p14:tracePt t="77005" x="10229850" y="3557588"/>
          <p14:tracePt t="77021" x="10225088" y="3709988"/>
          <p14:tracePt t="77037" x="10163175" y="3843338"/>
          <p14:tracePt t="77038" x="10158413" y="3852863"/>
          <p14:tracePt t="77039" x="10153650" y="3862388"/>
          <p14:tracePt t="77054" x="10058400" y="3986213"/>
          <p14:tracePt t="77071" x="9915525" y="4095750"/>
          <p14:tracePt t="77072" x="9906000" y="4100513"/>
          <p14:tracePt t="77088" x="9748838" y="4143375"/>
          <p14:tracePt t="77104" x="9548813" y="4114800"/>
          <p14:tracePt t="77105" x="9539288" y="4110038"/>
          <p14:tracePt t="77106" x="9525000" y="4105275"/>
          <p14:tracePt t="77121" x="9334500" y="4029075"/>
          <p14:tracePt t="77138" x="9148763" y="3929063"/>
          <p14:tracePt t="77139" x="9139238" y="3924300"/>
          <p14:tracePt t="77139" x="9129713" y="3919538"/>
          <p14:tracePt t="77154" x="8996363" y="3824288"/>
          <p14:tracePt t="77171" x="8901113" y="3729038"/>
          <p14:tracePt t="77172" x="8901113" y="3724275"/>
          <p14:tracePt t="77188" x="8863013" y="3638550"/>
          <p14:tracePt t="77204" x="8853488" y="3548063"/>
          <p14:tracePt t="77205" x="8853488" y="3543300"/>
          <p14:tracePt t="77206" x="8853488" y="3538538"/>
          <p14:tracePt t="77221" x="8863013" y="3476625"/>
          <p14:tracePt t="77238" x="8872538" y="3443288"/>
          <p14:tracePt t="77255" x="8882063" y="3433763"/>
          <p14:tracePt t="77256" x="8882063" y="3429000"/>
          <p14:tracePt t="77256" x="8886825" y="3429000"/>
          <p14:tracePt t="77271" x="8891588" y="3429000"/>
          <p14:tracePt t="77272" x="0" y="0"/>
        </p14:tracePtLst>
        <p14:tracePtLst>
          <p14:tracePt t="125473" x="2309813" y="4557713"/>
          <p14:tracePt t="125475" x="2300288" y="4557713"/>
          <p14:tracePt t="125491" x="2257425" y="4543425"/>
          <p14:tracePt t="125509" x="2214563" y="4495800"/>
          <p14:tracePt t="125509" x="2214563" y="4491038"/>
          <p14:tracePt t="125510" x="2209800" y="4491038"/>
          <p14:tracePt t="125524" x="2166938" y="4429125"/>
          <p14:tracePt t="125541" x="2100263" y="4367213"/>
          <p14:tracePt t="125542" x="2100263" y="4362450"/>
          <p14:tracePt t="125558" x="2038350" y="4310063"/>
          <p14:tracePt t="125574" x="1981200" y="4262438"/>
          <p14:tracePt t="125575" x="1976438" y="4257675"/>
          <p14:tracePt t="125576" x="1971675" y="4257675"/>
          <p14:tracePt t="125577" x="1966913" y="4248150"/>
          <p14:tracePt t="125591" x="1909763" y="4191000"/>
          <p14:tracePt t="125608" x="1804988" y="4071938"/>
          <p14:tracePt t="125609" x="1800225" y="4067175"/>
          <p14:tracePt t="125625" x="1695450" y="3938588"/>
          <p14:tracePt t="125641" x="1581150" y="3776663"/>
          <p14:tracePt t="125642" x="1571625" y="3767138"/>
          <p14:tracePt t="125643" x="1566863" y="3757613"/>
          <p14:tracePt t="125644" x="1557338" y="3748088"/>
          <p14:tracePt t="125658" x="1462088" y="3600450"/>
          <p14:tracePt t="125675" x="1343025" y="3419475"/>
          <p14:tracePt t="125675" x="1338263" y="3409950"/>
          <p14:tracePt t="125691" x="1238250" y="3252788"/>
          <p14:tracePt t="125708" x="1181100" y="3114675"/>
          <p14:tracePt t="125709" x="1181100" y="3105150"/>
          <p14:tracePt t="125710" x="1176338" y="3095625"/>
          <p14:tracePt t="125725" x="1157288" y="2981325"/>
          <p14:tracePt t="125741" x="1147763" y="2867025"/>
          <p14:tracePt t="125742" x="1147763" y="2862263"/>
          <p14:tracePt t="125743" x="1147763" y="2857500"/>
          <p14:tracePt t="125758" x="1147763" y="2767013"/>
          <p14:tracePt t="125776" x="1166813" y="2662238"/>
          <p14:tracePt t="125776" x="1171575" y="2657475"/>
          <p14:tracePt t="125777" x="1171575" y="2652713"/>
          <p14:tracePt t="125791" x="1195388" y="2581275"/>
          <p14:tracePt t="125808" x="1247775" y="2495550"/>
          <p14:tracePt t="125809" x="1247775" y="2490788"/>
          <p14:tracePt t="125810" x="1252538" y="2486025"/>
          <p14:tracePt t="125811" x="1257300" y="2481263"/>
          <p14:tracePt t="125825" x="1333500" y="2419350"/>
          <p14:tracePt t="125842" x="1462088" y="2338388"/>
          <p14:tracePt t="125842" x="1471613" y="2333625"/>
          <p14:tracePt t="125843" x="1481138" y="2328863"/>
          <p14:tracePt t="125858" x="1614488" y="2252663"/>
          <p14:tracePt t="125875" x="1743075" y="2181225"/>
          <p14:tracePt t="125876" x="1752600" y="2181225"/>
          <p14:tracePt t="125877" x="1757363" y="2176463"/>
          <p14:tracePt t="125892" x="1843088" y="2133600"/>
          <p14:tracePt t="125908" x="1943100" y="2114550"/>
          <p14:tracePt t="125910" x="1957388" y="2114550"/>
          <p14:tracePt t="125911" x="1962150" y="2114550"/>
          <p14:tracePt t="125925" x="2090738" y="2124075"/>
          <p14:tracePt t="125942" x="2271713" y="2166938"/>
          <p14:tracePt t="125943" x="2281238" y="2166938"/>
          <p14:tracePt t="125958" x="2462213" y="2228850"/>
          <p14:tracePt t="125960" x="2486025" y="2238375"/>
          <p14:tracePt t="125961" x="2495550" y="2243138"/>
          <p14:tracePt t="125975" x="2657475" y="2324100"/>
          <p14:tracePt t="125976" x="2671763" y="2333625"/>
          <p14:tracePt t="125977" x="2681288" y="2338388"/>
          <p14:tracePt t="125978" x="2690813" y="2343150"/>
          <p14:tracePt t="125992" x="2847975" y="2457450"/>
          <p14:tracePt t="126009" x="3014663" y="2624138"/>
          <p14:tracePt t="126010" x="3024188" y="2638425"/>
          <p14:tracePt t="126025" x="3148013" y="2786063"/>
          <p14:tracePt t="126042" x="3243263" y="2957513"/>
          <p14:tracePt t="126043" x="3248025" y="2967038"/>
          <p14:tracePt t="126059" x="3290888" y="3128963"/>
          <p14:tracePt t="126075" x="3300413" y="3309938"/>
          <p14:tracePt t="126076" x="3300413" y="3319463"/>
          <p14:tracePt t="126077" x="3300413" y="3333750"/>
          <p14:tracePt t="126078" x="3300413" y="3348038"/>
          <p14:tracePt t="126092" x="3276600" y="3514725"/>
          <p14:tracePt t="126109" x="3238500" y="3719513"/>
          <p14:tracePt t="126110" x="3233738" y="3733800"/>
          <p14:tracePt t="126125" x="3195638" y="3910013"/>
          <p14:tracePt t="126142" x="3152775" y="4100513"/>
          <p14:tracePt t="126143" x="3148013" y="4114800"/>
          <p14:tracePt t="126144" x="3148013" y="4124325"/>
          <p14:tracePt t="126159" x="3086100" y="4276725"/>
          <p14:tracePt t="126175" x="2995613" y="4424363"/>
          <p14:tracePt t="126177" x="2986088" y="4443413"/>
          <p14:tracePt t="126178" x="2976563" y="4448175"/>
          <p14:tracePt t="126192" x="2890838" y="4576763"/>
          <p14:tracePt t="126209" x="2776538" y="4719638"/>
          <p14:tracePt t="126210" x="2767013" y="4724400"/>
          <p14:tracePt t="126211" x="2762250" y="4733925"/>
          <p14:tracePt t="126226" x="2667000" y="4824413"/>
          <p14:tracePt t="126242" x="2557463" y="4924425"/>
          <p14:tracePt t="126244" x="2547938" y="4929188"/>
          <p14:tracePt t="126244" x="2543175" y="4933950"/>
          <p14:tracePt t="126245" x="2538413" y="4938713"/>
          <p14:tracePt t="126259" x="2443163" y="4986338"/>
          <p14:tracePt t="126276" x="2324100" y="5029200"/>
          <p14:tracePt t="126277" x="2314575" y="5029200"/>
          <p14:tracePt t="126278" x="2309813" y="5033963"/>
          <p14:tracePt t="126292" x="2200275" y="5048250"/>
          <p14:tracePt t="126309" x="2057400" y="5053013"/>
          <p14:tracePt t="126310" x="2047875" y="5053013"/>
          <p14:tracePt t="126311" x="2043113" y="5053013"/>
          <p14:tracePt t="126326" x="1919288" y="5033963"/>
          <p14:tracePt t="126342" x="1795463" y="4991100"/>
          <p14:tracePt t="126344" x="1781175" y="4981575"/>
          <p14:tracePt t="126359" x="1666875" y="4905375"/>
          <p14:tracePt t="126376" x="1543050" y="4800600"/>
          <p14:tracePt t="126378" x="1528763" y="4786313"/>
          <p14:tracePt t="126393" x="1428750" y="4686300"/>
          <p14:tracePt t="126409" x="1323975" y="4548188"/>
          <p14:tracePt t="126410" x="1319213" y="4543425"/>
          <p14:tracePt t="126411" x="1314450" y="4533900"/>
          <p14:tracePt t="126412" x="1309688" y="4524375"/>
          <p14:tracePt t="126426" x="1247775" y="4410075"/>
          <p14:tracePt t="126443" x="1181100" y="4243388"/>
          <p14:tracePt t="126444" x="1176338" y="4233863"/>
          <p14:tracePt t="126459" x="1123950" y="4043363"/>
          <p14:tracePt t="126476" x="1076325" y="3814763"/>
          <p14:tracePt t="126477" x="1076325" y="3800475"/>
          <p14:tracePt t="126478" x="1071563" y="3786188"/>
          <p14:tracePt t="126479" x="1071563" y="3771900"/>
          <p14:tracePt t="126494" x="1066800" y="3581400"/>
          <p14:tracePt t="126511" x="1085850" y="3395663"/>
          <p14:tracePt t="126511" x="1090613" y="3381375"/>
          <p14:tracePt t="126527" x="1123950" y="3209925"/>
          <p14:tracePt t="126543" x="1185863" y="3057525"/>
          <p14:tracePt t="126544" x="1185863" y="3048000"/>
          <p14:tracePt t="126545" x="1190625" y="3038475"/>
          <p14:tracePt t="126560" x="1262063" y="2924175"/>
          <p14:tracePt t="126576" x="1366838" y="2814638"/>
          <p14:tracePt t="126578" x="1371600" y="2809875"/>
          <p14:tracePt t="126578" x="1381125" y="2805113"/>
          <p14:tracePt t="126579" x="1385888" y="2800350"/>
          <p14:tracePt t="126593" x="1485900" y="2747963"/>
          <p14:tracePt t="126610" x="1619250" y="2709863"/>
          <p14:tracePt t="126611" x="1638300" y="2705100"/>
          <p14:tracePt t="126612" x="1647825" y="2705100"/>
          <p14:tracePt t="126626" x="1776413" y="2690813"/>
          <p14:tracePt t="126643" x="1957388" y="2686050"/>
          <p14:tracePt t="126644" x="1966913" y="2686050"/>
          <p14:tracePt t="126645" x="1976438" y="2686050"/>
          <p14:tracePt t="126646" x="1985963" y="2686050"/>
          <p14:tracePt t="126660" x="2143125" y="2686050"/>
          <p14:tracePt t="126676" x="2309813" y="2705100"/>
          <p14:tracePt t="126678" x="2333625" y="2709863"/>
          <p14:tracePt t="126679" x="2343150" y="2714625"/>
          <p14:tracePt t="126693" x="2495550" y="2752725"/>
          <p14:tracePt t="126710" x="2733675" y="2847975"/>
          <p14:tracePt t="126711" x="2747963" y="2852738"/>
          <p14:tracePt t="126712" x="2762250" y="2857500"/>
          <p14:tracePt t="126713" x="2776538" y="2867025"/>
          <p14:tracePt t="126726" x="2990850" y="2952750"/>
          <p14:tracePt t="126744" x="3262313" y="3057525"/>
          <p14:tracePt t="126745" x="3276600" y="3062288"/>
          <p14:tracePt t="126760" x="3438525" y="3143250"/>
          <p14:tracePt t="126762" x="3457575" y="3157538"/>
          <p14:tracePt t="126763" x="3467100" y="3162300"/>
          <p14:tracePt t="126777" x="3543300" y="3238500"/>
          <p14:tracePt t="126794" x="3595688" y="3362325"/>
          <p14:tracePt t="126795" x="3595688" y="3371850"/>
          <p14:tracePt t="126796" x="3595688" y="3381375"/>
          <p14:tracePt t="126810" x="3600450" y="3509963"/>
          <p14:tracePt t="126828" x="3595688" y="3690938"/>
          <p14:tracePt t="126828" x="3595688" y="3700463"/>
          <p14:tracePt t="126843" x="3567113" y="3862388"/>
          <p14:tracePt t="126861" x="3509963" y="4067175"/>
          <p14:tracePt t="126862" x="3509963" y="4081463"/>
          <p14:tracePt t="126877" x="3438525" y="4262438"/>
          <p14:tracePt t="126894" x="3324225" y="4448175"/>
          <p14:tracePt t="126895" x="3314700" y="4457700"/>
          <p14:tracePt t="126910" x="3186113" y="4605338"/>
          <p14:tracePt t="126928" x="3024188" y="4752975"/>
          <p14:tracePt t="126944" x="2886075" y="4857750"/>
          <p14:tracePt t="126960" x="2709863" y="4953000"/>
          <p14:tracePt t="126961" x="2695575" y="4957763"/>
          <p14:tracePt t="126962" x="2686050" y="4962525"/>
          <p14:tracePt t="126977" x="2505075" y="5014913"/>
          <p14:tracePt t="126994" x="2290763" y="5043488"/>
          <p14:tracePt t="126995" x="2276475" y="5043488"/>
          <p14:tracePt t="127010" x="2114550" y="5038725"/>
          <p14:tracePt t="127027" x="1976438" y="4995863"/>
          <p14:tracePt t="127028" x="1966913" y="4991100"/>
          <p14:tracePt t="127044" x="1862138" y="4900613"/>
          <p14:tracePt t="127060" x="1785938" y="4781550"/>
          <p14:tracePt t="127062" x="1781175" y="4772025"/>
          <p14:tracePt t="127062" x="1781175" y="4767263"/>
          <p14:tracePt t="127063" x="1776413" y="4757738"/>
          <p14:tracePt t="127077" x="1728788" y="4643438"/>
          <p14:tracePt t="127094" x="1685925" y="4505325"/>
          <p14:tracePt t="127095" x="1681163" y="4495800"/>
          <p14:tracePt t="127096" x="1681163" y="4491038"/>
          <p14:tracePt t="127110" x="1662113" y="4391025"/>
          <p14:tracePt t="127112" x="1662113" y="4376738"/>
          <p14:tracePt t="127127" x="1662113" y="4300538"/>
          <p14:tracePt t="127128" x="1662113" y="4295775"/>
          <p14:tracePt t="127129" x="1662113" y="4291013"/>
          <p14:tracePt t="127144" x="1657350" y="4229100"/>
          <p14:tracePt t="127145" x="1657350" y="4224338"/>
          <p14:tracePt t="127161" x="1662113" y="4210050"/>
          <p14:tracePt t="127177" x="1662113" y="4205288"/>
          <p14:tracePt t="127221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E1AB-633E-4F72-A641-E894F825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Performance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DB3F6-356B-4C19-AEBD-09FEC7E22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>
                <a:latin typeface="Avenir Light" panose="020B0402020203020204" pitchFamily="34" charset="0"/>
              </a:rPr>
              <a:t>We know that our algorithm will stop at a certain point</a:t>
            </a:r>
          </a:p>
          <a:p>
            <a:r>
              <a:rPr lang="en-US" dirty="0">
                <a:latin typeface="Avenir Light" panose="020B0402020203020204" pitchFamily="34" charset="0"/>
              </a:rPr>
              <a:t>This is either when an optimal solution is found (if we know this)</a:t>
            </a:r>
          </a:p>
          <a:p>
            <a:r>
              <a:rPr lang="en-US" dirty="0">
                <a:latin typeface="Avenir Light" panose="020B0402020203020204" pitchFamily="34" charset="0"/>
              </a:rPr>
              <a:t>Or when the algorithm runs out of budget</a:t>
            </a:r>
          </a:p>
          <a:p>
            <a:r>
              <a:rPr lang="en-US" dirty="0">
                <a:latin typeface="Avenir Light" panose="020B0402020203020204" pitchFamily="34" charset="0"/>
              </a:rPr>
              <a:t>This leads to two main perspectives: </a:t>
            </a:r>
          </a:p>
          <a:p>
            <a:pPr lvl="1"/>
            <a:r>
              <a:rPr lang="en-US" dirty="0">
                <a:latin typeface="Avenir Light" panose="020B0402020203020204" pitchFamily="34" charset="0"/>
              </a:rPr>
              <a:t>Fixed-budget: How well does the algorithm perform after a it has evaluated X points?</a:t>
            </a:r>
          </a:p>
          <a:p>
            <a:pPr lvl="1"/>
            <a:r>
              <a:rPr lang="en-US" dirty="0">
                <a:latin typeface="Avenir Light" panose="020B0402020203020204" pitchFamily="34" charset="0"/>
              </a:rPr>
              <a:t>Fixed-target: How many evaluations does an algorithm need to reach a target value of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FF94A-1D4E-40F8-BFEF-311D60B06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4098" name="Picture 2" descr="Checklist, Clipboard, Questionnaire, Pen, Computer">
            <a:extLst>
              <a:ext uri="{FF2B5EF4-FFF2-40B4-BE49-F238E27FC236}">
                <a16:creationId xmlns:a16="http://schemas.microsoft.com/office/drawing/2014/main" id="{92C75C4B-A537-4447-BD92-DD9F5A7CC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23" y="3068960"/>
            <a:ext cx="3259732" cy="325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69255-7D0E-4089-AAF0-A6F8F925FB61}"/>
              </a:ext>
            </a:extLst>
          </p:cNvPr>
          <p:cNvSpPr txBox="1"/>
          <p:nvPr/>
        </p:nvSpPr>
        <p:spPr>
          <a:xfrm>
            <a:off x="3290863" y="5968652"/>
            <a:ext cx="432048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{6}</a:t>
            </a:r>
          </a:p>
        </p:txBody>
      </p:sp>
      <p:pic>
        <p:nvPicPr>
          <p:cNvPr id="4100" name="Picture 4" descr="Run, Treadmill, Silhouette, Sport, Fit, Man, Fitness">
            <a:extLst>
              <a:ext uri="{FF2B5EF4-FFF2-40B4-BE49-F238E27FC236}">
                <a16:creationId xmlns:a16="http://schemas.microsoft.com/office/drawing/2014/main" id="{5545C02C-4983-4C9B-B2CC-B5A422CF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928" y="2327833"/>
            <a:ext cx="4086008" cy="39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A4D176-6B59-4219-94C4-422BFDE9B026}"/>
              </a:ext>
            </a:extLst>
          </p:cNvPr>
          <p:cNvSpPr txBox="1"/>
          <p:nvPr/>
        </p:nvSpPr>
        <p:spPr>
          <a:xfrm>
            <a:off x="7395319" y="5936528"/>
            <a:ext cx="504056" cy="375964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{10}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9CB43F-71D4-4F79-A4EC-8F18F9E83E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7961012"/>
      </p:ext>
    </p:extLst>
  </p:cSld>
  <p:clrMapOvr>
    <a:masterClrMapping/>
  </p:clrMapOvr>
  <p:transition spd="slow" advTm="123546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DF93-AA19-4EA5-83DB-4D6D9708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Fixed-Target Performance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A2FAA-4C60-47DF-A50C-655F39D81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>
                <a:latin typeface="Avenir Light" panose="020B0402020203020204" pitchFamily="34" charset="0"/>
              </a:rPr>
              <a:t>In a fixed-target perspective, we need to define targets for the algorithm to reach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Often in terms of difference to the optimum value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Then, we can record when these targets are reached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Need a measure which </a:t>
            </a:r>
            <a:r>
              <a:rPr lang="en-US" u="sng" dirty="0">
                <a:latin typeface="Avenir Light" panose="020B0402020203020204" pitchFamily="34" charset="0"/>
              </a:rPr>
              <a:t>is independent of hardware </a:t>
            </a:r>
            <a:r>
              <a:rPr lang="en-US" dirty="0">
                <a:latin typeface="Avenir Light" panose="020B0402020203020204" pitchFamily="34" charset="0"/>
              </a:rPr>
              <a:t>or algorithm settings!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So, we don’t base this on time or number of iterations, but on the </a:t>
            </a:r>
            <a:r>
              <a:rPr lang="en-US" u="sng" dirty="0">
                <a:latin typeface="Avenir Light" panose="020B0402020203020204" pitchFamily="34" charset="0"/>
              </a:rPr>
              <a:t>number of function </a:t>
            </a:r>
            <a:r>
              <a:rPr lang="en-US" dirty="0">
                <a:latin typeface="Avenir Light" panose="020B0402020203020204" pitchFamily="34" charset="0"/>
              </a:rPr>
              <a:t>evaluations</a:t>
            </a:r>
          </a:p>
          <a:p>
            <a:endParaRPr lang="en-US" dirty="0">
              <a:latin typeface="Avenir Light" panose="020B0402020203020204" pitchFamily="34" charset="0"/>
            </a:endParaRPr>
          </a:p>
          <a:p>
            <a:r>
              <a:rPr lang="en-US" dirty="0">
                <a:latin typeface="Avenir Light" panose="020B0402020203020204" pitchFamily="34" charset="0"/>
              </a:rPr>
              <a:t>This enables fair comparisons between implementations, runs, settings… !</a:t>
            </a:r>
            <a:endParaRPr lang="en-NL" dirty="0">
              <a:latin typeface="Avenir Light" panose="020B04020202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8C6E1-F369-4334-8638-035E431CB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4B009-73C8-4AF6-8EBF-67120EE6B9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15" y="1423855"/>
            <a:ext cx="5544616" cy="2217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82625-5CBD-4D7A-81AF-29C94D538F4A}"/>
              </a:ext>
            </a:extLst>
          </p:cNvPr>
          <p:cNvSpPr txBox="1"/>
          <p:nvPr/>
        </p:nvSpPr>
        <p:spPr>
          <a:xfrm>
            <a:off x="11481345" y="2532778"/>
            <a:ext cx="432048" cy="43204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sz="1000" noProof="0" dirty="0">
                <a:solidFill>
                  <a:schemeClr val="bg2"/>
                </a:solidFill>
                <a:latin typeface="Avenir Light" panose="020B0402020203020204" pitchFamily="34" charset="0"/>
              </a:rPr>
              <a:t>{7}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C221A1D-877D-4C22-B210-D098B2BE7D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6826519"/>
      </p:ext>
    </p:extLst>
  </p:cSld>
  <p:clrMapOvr>
    <a:masterClrMapping/>
  </p:clrMapOvr>
  <p:transition spd="slow" advTm="1985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A1E77-E667-4025-B829-00A705CCE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4" y="386411"/>
            <a:ext cx="11527159" cy="606692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79DD2F-5465-4C20-BF4E-2EDCB092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lack" panose="020B0803020203020204" pitchFamily="34" charset="0"/>
              </a:rPr>
              <a:t>Algorithm Runtime</a:t>
            </a:r>
            <a:endParaRPr lang="en-NL" dirty="0">
              <a:latin typeface="Avenir Black" panose="020B08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759CA-5E34-4E61-990B-FB48DD4E6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C283E-5C98-4C1A-A347-2A8E89A275AB}"/>
              </a:ext>
            </a:extLst>
          </p:cNvPr>
          <p:cNvSpPr txBox="1"/>
          <p:nvPr/>
        </p:nvSpPr>
        <p:spPr>
          <a:xfrm>
            <a:off x="4731023" y="2204864"/>
            <a:ext cx="49685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>
            <a:noAutofit/>
          </a:bodyPr>
          <a:lstStyle/>
          <a:p>
            <a:r>
              <a:rPr lang="en-US" noProof="0" dirty="0">
                <a:solidFill>
                  <a:schemeClr val="bg1"/>
                </a:solidFill>
                <a:latin typeface="Avenir Light" panose="020B0402020203020204" pitchFamily="34" charset="0"/>
              </a:rPr>
              <a:t>But, remember that the algorithm is stochastic!</a:t>
            </a:r>
            <a:endParaRPr lang="en-NL" noProof="0" dirty="0" err="1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84E441-A184-4E9D-9B31-00345EFDF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508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57459"/>
      </p:ext>
    </p:extLst>
  </p:cSld>
  <p:clrMapOvr>
    <a:masterClrMapping/>
  </p:clrMapOvr>
  <p:transition spd="slow" advTm="53561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36" x="2209800" y="5729288"/>
          <p14:tracePt t="7063" x="2205038" y="5729288"/>
          <p14:tracePt t="7080" x="2205038" y="5724525"/>
          <p14:tracePt t="7092" x="2200275" y="5724525"/>
          <p14:tracePt t="7123" x="2195513" y="5724525"/>
          <p14:tracePt t="7152" x="2190750" y="5719763"/>
          <p14:tracePt t="7170" x="2185988" y="5719763"/>
          <p14:tracePt t="7177" x="2185988" y="5715000"/>
          <p14:tracePt t="7181" x="2181225" y="5715000"/>
          <p14:tracePt t="7196" x="2176463" y="5710238"/>
          <p14:tracePt t="7212" x="2171700" y="5705475"/>
          <p14:tracePt t="7246" x="2171700" y="5700713"/>
          <p14:tracePt t="7273" x="2171700" y="5695950"/>
          <p14:tracePt t="7279" x="2166938" y="5695950"/>
          <p14:tracePt t="7297" x="2162175" y="5686425"/>
          <p14:tracePt t="7341" x="2162175" y="5681663"/>
          <p14:tracePt t="7350" x="2157413" y="5676900"/>
          <p14:tracePt t="7356" x="2157413" y="5672138"/>
          <p14:tracePt t="7362" x="2157413" y="5667375"/>
          <p14:tracePt t="7379" x="2152650" y="5653088"/>
          <p14:tracePt t="7396" x="2157413" y="5638800"/>
          <p14:tracePt t="7413" x="2171700" y="5629275"/>
          <p14:tracePt t="7429" x="2190750" y="5619750"/>
          <p14:tracePt t="7446" x="2200275" y="5614988"/>
          <p14:tracePt t="7463" x="2209800" y="5614988"/>
          <p14:tracePt t="7480" x="2219325" y="5619750"/>
          <p14:tracePt t="7496" x="2228850" y="5619750"/>
          <p14:tracePt t="7498" x="2228850" y="5624513"/>
          <p14:tracePt t="7513" x="2243138" y="5634038"/>
          <p14:tracePt t="7530" x="2262188" y="5662613"/>
          <p14:tracePt t="7531" x="2266950" y="5662613"/>
          <p14:tracePt t="7548" x="2286000" y="5691188"/>
          <p14:tracePt t="7563" x="2300288" y="5729288"/>
          <p14:tracePt t="7564" x="2305050" y="5729288"/>
          <p14:tracePt t="7580" x="2314575" y="5757863"/>
          <p14:tracePt t="7597" x="2319338" y="5791200"/>
          <p14:tracePt t="7613" x="2319338" y="5815013"/>
          <p14:tracePt t="7630" x="2314575" y="5838825"/>
          <p14:tracePt t="7632" x="2314575" y="5843588"/>
          <p14:tracePt t="7646" x="2300288" y="5862638"/>
          <p14:tracePt t="7664" x="2271713" y="5881688"/>
          <p14:tracePt t="7680" x="2252663" y="5891213"/>
          <p14:tracePt t="7696" x="2238375" y="5891213"/>
          <p14:tracePt t="7713" x="2228850" y="5891213"/>
          <p14:tracePt t="7730" x="2209800" y="5881688"/>
          <p14:tracePt t="7732" x="2205038" y="5876925"/>
          <p14:tracePt t="7747" x="2181225" y="5857875"/>
          <p14:tracePt t="7763" x="2143125" y="5824538"/>
          <p14:tracePt t="7766" x="2138363" y="5819775"/>
          <p14:tracePt t="7767" x="2138363" y="5815013"/>
          <p14:tracePt t="7780" x="2109788" y="5776913"/>
          <p14:tracePt t="7797" x="2076450" y="5715000"/>
          <p14:tracePt t="7799" x="2076450" y="5710238"/>
          <p14:tracePt t="7800" x="2071688" y="5705475"/>
          <p14:tracePt t="7800" x="2071688" y="5700713"/>
          <p14:tracePt t="7814" x="2057400" y="5667375"/>
          <p14:tracePt t="7830" x="2047875" y="5624513"/>
          <p14:tracePt t="7831" x="2047875" y="5619750"/>
          <p14:tracePt t="7847" x="2043113" y="5591175"/>
          <p14:tracePt t="7863" x="2043113" y="5543550"/>
          <p14:tracePt t="7865" x="2043113" y="5534025"/>
          <p14:tracePt t="7880" x="2047875" y="5486400"/>
          <p14:tracePt t="7897" x="2057400" y="5419725"/>
          <p14:tracePt t="7899" x="2057400" y="5410200"/>
          <p14:tracePt t="7899" x="2062163" y="5405438"/>
          <p14:tracePt t="7913" x="2071688" y="5338763"/>
          <p14:tracePt t="7930" x="2085975" y="5262563"/>
          <p14:tracePt t="7932" x="2085975" y="5257800"/>
          <p14:tracePt t="7947" x="2105025" y="5200650"/>
          <p14:tracePt t="7964" x="2119313" y="5157788"/>
          <p14:tracePt t="7966" x="2119313" y="5148263"/>
          <p14:tracePt t="7980" x="2128838" y="5119688"/>
          <p14:tracePt t="7997" x="2138363" y="5091113"/>
          <p14:tracePt t="8000" x="2143125" y="5086350"/>
          <p14:tracePt t="8014" x="2147888" y="5067300"/>
          <p14:tracePt t="8032" x="2162175" y="5057775"/>
          <p14:tracePt t="8048" x="2176463" y="5053013"/>
          <p14:tracePt t="8064" x="2185988" y="5048250"/>
          <p14:tracePt t="8081" x="2190750" y="5048250"/>
          <p14:tracePt t="8097" x="2195513" y="5048250"/>
          <p14:tracePt t="8114" x="2205038" y="5057775"/>
          <p14:tracePt t="8131" x="2219325" y="5062538"/>
          <p14:tracePt t="8133" x="2224088" y="5062538"/>
          <p14:tracePt t="8133" x="2224088" y="5067300"/>
          <p14:tracePt t="8147" x="2233613" y="5072063"/>
          <p14:tracePt t="8164" x="2247900" y="5081588"/>
          <p14:tracePt t="8167" x="2252663" y="5086350"/>
          <p14:tracePt t="8181" x="2262188" y="5114925"/>
          <p14:tracePt t="8197" x="2290763" y="5153025"/>
          <p14:tracePt t="8199" x="2290763" y="5157788"/>
          <p14:tracePt t="8200" x="2295525" y="5162550"/>
          <p14:tracePt t="8214" x="2324100" y="5205413"/>
          <p14:tracePt t="8231" x="2347913" y="5238750"/>
          <p14:tracePt t="8233" x="2352675" y="5243513"/>
          <p14:tracePt t="8248" x="2362200" y="5262563"/>
          <p14:tracePt t="8265" x="2371725" y="5281613"/>
          <p14:tracePt t="8266" x="2371725" y="5286375"/>
          <p14:tracePt t="8283" x="2376488" y="5300663"/>
          <p14:tracePt t="8284" x="2381250" y="5305425"/>
          <p14:tracePt t="8298" x="2386013" y="5324475"/>
          <p14:tracePt t="8316" x="2395538" y="5353050"/>
          <p14:tracePt t="8331" x="2395538" y="5367338"/>
          <p14:tracePt t="8348" x="2395538" y="5381625"/>
          <p14:tracePt t="8351" x="2395538" y="5386388"/>
          <p14:tracePt t="8365" x="2395538" y="5400675"/>
          <p14:tracePt t="8381" x="2390775" y="5429250"/>
          <p14:tracePt t="8383" x="2390775" y="5434013"/>
          <p14:tracePt t="8398" x="2381250" y="5462588"/>
          <p14:tracePt t="8415" x="2366963" y="5500688"/>
          <p14:tracePt t="8416" x="2366963" y="5505450"/>
          <p14:tracePt t="8431" x="2347913" y="5534025"/>
          <p14:tracePt t="8448" x="2328863" y="5562600"/>
          <p14:tracePt t="8465" x="2300288" y="5591175"/>
          <p14:tracePt t="8481" x="2266950" y="5619750"/>
          <p14:tracePt t="8498" x="2243138" y="5638800"/>
          <p14:tracePt t="8515" x="2224088" y="5648325"/>
          <p14:tracePt t="8533" x="2200275" y="5653088"/>
          <p14:tracePt t="8548" x="2166938" y="5657850"/>
          <p14:tracePt t="8565" x="2138363" y="5662613"/>
          <p14:tracePt t="8581" x="2109788" y="5662613"/>
          <p14:tracePt t="8583" x="2105025" y="5662613"/>
          <p14:tracePt t="8598" x="2081213" y="5653088"/>
          <p14:tracePt t="8615" x="2062163" y="5634038"/>
          <p14:tracePt t="8616" x="2057400" y="5629275"/>
          <p14:tracePt t="8631" x="2028825" y="5586413"/>
          <p14:tracePt t="8648" x="1995488" y="5524500"/>
          <p14:tracePt t="8649" x="1995488" y="5519738"/>
          <p14:tracePt t="8665" x="1962150" y="5448300"/>
          <p14:tracePt t="8667" x="1957388" y="5438775"/>
          <p14:tracePt t="8682" x="1933575" y="5362575"/>
          <p14:tracePt t="8683" x="1933575" y="5357813"/>
          <p14:tracePt t="8683" x="1933575" y="5353050"/>
          <p14:tracePt t="8684" x="1928813" y="5343525"/>
          <p14:tracePt t="8698" x="1914525" y="5276850"/>
          <p14:tracePt t="8715" x="1905000" y="5205413"/>
          <p14:tracePt t="8716" x="1905000" y="5200650"/>
          <p14:tracePt t="8717" x="1905000" y="5195888"/>
          <p14:tracePt t="8732" x="1905000" y="5138738"/>
          <p14:tracePt t="8748" x="1914525" y="5091113"/>
          <p14:tracePt t="8751" x="1919288" y="5081588"/>
          <p14:tracePt t="8752" x="1924050" y="5081588"/>
          <p14:tracePt t="8766" x="1943100" y="5048250"/>
          <p14:tracePt t="8782" x="1976438" y="5019675"/>
          <p14:tracePt t="8799" x="2019300" y="5000625"/>
          <p14:tracePt t="8815" x="2057400" y="4981575"/>
          <p14:tracePt t="8817" x="2062163" y="4976813"/>
          <p14:tracePt t="8832" x="2105025" y="4962525"/>
          <p14:tracePt t="8834" x="2109788" y="4962525"/>
          <p14:tracePt t="8834" x="2114550" y="4962525"/>
          <p14:tracePt t="8849" x="2143125" y="4957763"/>
          <p14:tracePt t="8865" x="2152650" y="4957763"/>
          <p14:tracePt t="8883" x="2162175" y="4957763"/>
          <p14:tracePt t="8899" x="2176463" y="4981575"/>
          <p14:tracePt t="8917" x="2209800" y="5038725"/>
          <p14:tracePt t="8933" x="2243138" y="5095875"/>
          <p14:tracePt t="8949" x="2271713" y="5157788"/>
          <p14:tracePt t="8951" x="2276475" y="5162550"/>
          <p14:tracePt t="8966" x="2295525" y="5210175"/>
          <p14:tracePt t="8968" x="2300288" y="5214938"/>
          <p14:tracePt t="8969" x="2305050" y="5214938"/>
          <p14:tracePt t="8982" x="2319338" y="5262563"/>
          <p14:tracePt t="8999" x="2333625" y="5310188"/>
          <p14:tracePt t="9016" x="2343150" y="5367338"/>
          <p14:tracePt t="9017" x="2343150" y="5372100"/>
          <p14:tracePt t="9032" x="2347913" y="5424488"/>
          <p14:tracePt t="9050" x="2338388" y="5486400"/>
          <p14:tracePt t="9051" x="2333625" y="5491163"/>
          <p14:tracePt t="9066" x="2319338" y="5529263"/>
          <p14:tracePt t="9082" x="2309813" y="5562600"/>
          <p14:tracePt t="9084" x="2309813" y="5567363"/>
          <p14:tracePt t="9099" x="2300288" y="5591175"/>
          <p14:tracePt t="9116" x="2295525" y="5624513"/>
          <p14:tracePt t="9118" x="2290763" y="5629275"/>
          <p14:tracePt t="9132" x="2281238" y="5662613"/>
          <p14:tracePt t="9150" x="2262188" y="5700713"/>
          <p14:tracePt t="9151" x="2257425" y="5700713"/>
          <p14:tracePt t="9166" x="2243138" y="5719763"/>
          <p14:tracePt t="9183" x="2228850" y="5729288"/>
          <p14:tracePt t="9199" x="2228850" y="5734050"/>
          <p14:tracePt t="9237" x="2224088" y="5734050"/>
          <p14:tracePt t="9245" x="2219325" y="5729288"/>
          <p14:tracePt t="9253" x="2214563" y="5724525"/>
          <p14:tracePt t="9266" x="2209800" y="5719763"/>
          <p14:tracePt t="9283" x="2190750" y="5710238"/>
          <p14:tracePt t="9285" x="2185988" y="5705475"/>
          <p14:tracePt t="9299" x="2162175" y="5681663"/>
          <p14:tracePt t="9316" x="2128838" y="5638800"/>
          <p14:tracePt t="9318" x="2124075" y="5634038"/>
          <p14:tracePt t="9319" x="2124075" y="5629275"/>
          <p14:tracePt t="9320" x="2119313" y="5624513"/>
          <p14:tracePt t="9333" x="2095500" y="5586413"/>
          <p14:tracePt t="9349" x="2066925" y="5529263"/>
          <p14:tracePt t="9351" x="2062163" y="5524500"/>
          <p14:tracePt t="9352" x="2062163" y="5519738"/>
          <p14:tracePt t="9352" x="2062163" y="5514975"/>
          <p14:tracePt t="9366" x="2043113" y="5462588"/>
          <p14:tracePt t="9383" x="2028825" y="5391150"/>
          <p14:tracePt t="9385" x="2028825" y="5381625"/>
          <p14:tracePt t="9399" x="2024063" y="5319713"/>
          <p14:tracePt t="9416" x="2033588" y="5257800"/>
          <p14:tracePt t="9418" x="2038350" y="5253038"/>
          <p14:tracePt t="9418" x="2038350" y="5248275"/>
          <p14:tracePt t="9419" x="2038350" y="5243513"/>
          <p14:tracePt t="9433" x="2052638" y="5205413"/>
          <p14:tracePt t="9450" x="2066925" y="5167313"/>
          <p14:tracePt t="9452" x="2071688" y="5167313"/>
          <p14:tracePt t="9453" x="2071688" y="5162550"/>
          <p14:tracePt t="9466" x="2081213" y="5143500"/>
          <p14:tracePt t="9484" x="2095500" y="5129213"/>
          <p14:tracePt t="9501" x="2109788" y="5114925"/>
          <p14:tracePt t="9516" x="2119313" y="5105400"/>
          <p14:tracePt t="9518" x="2124075" y="5105400"/>
          <p14:tracePt t="9533" x="2133600" y="5095875"/>
          <p14:tracePt t="9550" x="2147888" y="5086350"/>
          <p14:tracePt t="9552" x="2152650" y="5086350"/>
          <p14:tracePt t="9567" x="2166938" y="5081588"/>
          <p14:tracePt t="9583" x="2181225" y="5072063"/>
          <p14:tracePt t="9585" x="2185988" y="5072063"/>
          <p14:tracePt t="9600" x="2200275" y="5072063"/>
          <p14:tracePt t="9617" x="2209800" y="5072063"/>
          <p14:tracePt t="9619" x="2214563" y="5072063"/>
          <p14:tracePt t="9633" x="2224088" y="5076825"/>
          <p14:tracePt t="9651" x="2233613" y="5081588"/>
          <p14:tracePt t="9667" x="2238375" y="5081588"/>
          <p14:tracePt t="9690" x="2243138" y="5081588"/>
          <p14:tracePt t="9729" x="2247900" y="5086350"/>
          <p14:tracePt t="9733" x="2247900" y="5091113"/>
          <p14:tracePt t="9736" x="2252663" y="5095875"/>
          <p14:tracePt t="9751" x="2266950" y="5124450"/>
          <p14:tracePt t="9768" x="2295525" y="5157788"/>
          <p14:tracePt t="9769" x="2295525" y="5162550"/>
          <p14:tracePt t="9784" x="2314575" y="5181600"/>
          <p14:tracePt t="9802" x="2328863" y="5191125"/>
          <p14:tracePt t="9831" x="2333625" y="5195888"/>
          <p14:tracePt t="9834" x="2333625" y="5200650"/>
          <p14:tracePt t="9850" x="2343150" y="5233988"/>
          <p14:tracePt t="9867" x="2352675" y="5286375"/>
          <p14:tracePt t="9884" x="2362200" y="5338763"/>
          <p14:tracePt t="9900" x="2366963" y="5381625"/>
          <p14:tracePt t="9901" x="2366963" y="5386388"/>
          <p14:tracePt t="9917" x="2371725" y="5424488"/>
          <p14:tracePt t="9935" x="2366963" y="5476875"/>
          <p14:tracePt t="9936" x="2366963" y="5481638"/>
          <p14:tracePt t="9950" x="2347913" y="5534025"/>
          <p14:tracePt t="9967" x="2328863" y="5600700"/>
          <p14:tracePt t="9970" x="2328863" y="5610225"/>
          <p14:tracePt t="9970" x="2324100" y="5614988"/>
          <p14:tracePt t="9985" x="2305050" y="5662613"/>
          <p14:tracePt t="10002" x="2271713" y="5710238"/>
          <p14:tracePt t="10017" x="2243138" y="5738813"/>
          <p14:tracePt t="10034" x="2214563" y="5762625"/>
          <p14:tracePt t="10035" x="2209800" y="5762625"/>
          <p14:tracePt t="10051" x="2181225" y="5781675"/>
          <p14:tracePt t="10067" x="2162175" y="5786438"/>
          <p14:tracePt t="10084" x="2152650" y="5786438"/>
          <p14:tracePt t="10101" x="2147888" y="5786438"/>
          <p14:tracePt t="10118" x="2143125" y="5786438"/>
          <p14:tracePt t="10134" x="2124075" y="5767388"/>
          <p14:tracePt t="10151" x="2095500" y="5734050"/>
          <p14:tracePt t="10168" x="2047875" y="5681663"/>
          <p14:tracePt t="10169" x="2043113" y="5676900"/>
          <p14:tracePt t="10170" x="2043113" y="5672138"/>
          <p14:tracePt t="10184" x="2009775" y="5638800"/>
          <p14:tracePt t="10201" x="1981200" y="5605463"/>
          <p14:tracePt t="10203" x="1976438" y="5600700"/>
          <p14:tracePt t="10219" x="1957388" y="5572125"/>
          <p14:tracePt t="10234" x="1947863" y="5534025"/>
          <p14:tracePt t="10236" x="1943100" y="5529263"/>
          <p14:tracePt t="10251" x="1933575" y="5472113"/>
          <p14:tracePt t="10269" x="1928813" y="5405438"/>
          <p14:tracePt t="10270" x="1924050" y="5395913"/>
          <p14:tracePt t="10284" x="1924050" y="5343525"/>
          <p14:tracePt t="10301" x="1924050" y="5286375"/>
          <p14:tracePt t="10318" x="1933575" y="5229225"/>
          <p14:tracePt t="10334" x="1952625" y="5148263"/>
          <p14:tracePt t="10336" x="1952625" y="5143500"/>
          <p14:tracePt t="10336" x="1952625" y="5138738"/>
          <p14:tracePt t="10337" x="1952625" y="5133975"/>
          <p14:tracePt t="10351" x="1976438" y="5062538"/>
          <p14:tracePt t="10368" x="2009775" y="4972050"/>
          <p14:tracePt t="10369" x="2009775" y="4967288"/>
          <p14:tracePt t="10370" x="2009775" y="4962525"/>
          <p14:tracePt t="10385" x="2028825" y="4914900"/>
          <p14:tracePt t="10402" x="2052638" y="4876800"/>
          <p14:tracePt t="10404" x="2052638" y="4872038"/>
          <p14:tracePt t="10404" x="2057400" y="4872038"/>
          <p14:tracePt t="10418" x="2066925" y="4857750"/>
          <p14:tracePt t="10435" x="2076450" y="4852988"/>
          <p14:tracePt t="10437" x="2081213" y="4852988"/>
          <p14:tracePt t="10452" x="2095500" y="4852988"/>
          <p14:tracePt t="10470" x="2119313" y="4862513"/>
          <p14:tracePt t="10486" x="2143125" y="4881563"/>
          <p14:tracePt t="10502" x="2181225" y="4919663"/>
          <p14:tracePt t="10503" x="2190750" y="4924425"/>
          <p14:tracePt t="10518" x="2262188" y="4995863"/>
          <p14:tracePt t="10535" x="2362200" y="5086350"/>
          <p14:tracePt t="10537" x="2371725" y="5100638"/>
          <p14:tracePt t="10537" x="2381250" y="5105400"/>
          <p14:tracePt t="10552" x="2466975" y="5176838"/>
          <p14:tracePt t="10568" x="2547938" y="5248275"/>
          <p14:tracePt t="10570" x="2552700" y="5257800"/>
          <p14:tracePt t="10585" x="2586038" y="5300663"/>
          <p14:tracePt t="10602" x="2605088" y="5343525"/>
          <p14:tracePt t="10603" x="2605088" y="5348288"/>
          <p14:tracePt t="10618" x="2609850" y="5400675"/>
          <p14:tracePt t="10635" x="2600325" y="5472113"/>
          <p14:tracePt t="10638" x="2600325" y="5481638"/>
          <p14:tracePt t="10638" x="2600325" y="5486400"/>
          <p14:tracePt t="10652" x="2586038" y="5543550"/>
          <p14:tracePt t="10668" x="2562225" y="5614988"/>
          <p14:tracePt t="10670" x="2557463" y="5614988"/>
          <p14:tracePt t="10671" x="2557463" y="5624513"/>
          <p14:tracePt t="10685" x="2538413" y="5657850"/>
          <p14:tracePt t="10702" x="2519363" y="5691188"/>
          <p14:tracePt t="10704" x="2514600" y="5695950"/>
          <p14:tracePt t="10719" x="2490788" y="5719763"/>
          <p14:tracePt t="10735" x="2466975" y="5753100"/>
          <p14:tracePt t="10737" x="2466975" y="5757863"/>
          <p14:tracePt t="10737" x="2462213" y="5757863"/>
          <p14:tracePt t="10754" x="2447925" y="5776913"/>
          <p14:tracePt t="10769" x="2443163" y="5781675"/>
          <p14:tracePt t="10886" x="2438400" y="5781675"/>
          <p14:tracePt t="10892" x="2433638" y="5781675"/>
          <p14:tracePt t="10902" x="2419350" y="5776913"/>
          <p14:tracePt t="10919" x="2395538" y="5762625"/>
          <p14:tracePt t="10936" x="2376488" y="5738813"/>
          <p14:tracePt t="10954" x="2362200" y="5729288"/>
          <p14:tracePt t="10969" x="2347913" y="5724525"/>
          <p14:tracePt t="10986" x="2343150" y="5719763"/>
          <p14:tracePt t="11004" x="2338388" y="5719763"/>
          <p14:tracePt t="11022" x="2338388" y="5715000"/>
          <p14:tracePt t="11036" x="2328863" y="5715000"/>
          <p14:tracePt t="11053" x="2319338" y="5710238"/>
          <p14:tracePt t="11055" x="2314575" y="5705475"/>
          <p14:tracePt t="11069" x="2309813" y="5681663"/>
          <p14:tracePt t="11086" x="2309813" y="5643563"/>
          <p14:tracePt t="11103" x="2309813" y="5600700"/>
          <p14:tracePt t="11104" x="2309813" y="5595938"/>
          <p14:tracePt t="11120" x="2314575" y="5562600"/>
          <p14:tracePt t="11122" x="2314575" y="5557838"/>
          <p14:tracePt t="11136" x="2314575" y="5529263"/>
          <p14:tracePt t="11154" x="2319338" y="5491163"/>
          <p14:tracePt t="11155" x="2319338" y="5486400"/>
          <p14:tracePt t="11170" x="2319338" y="5453063"/>
          <p14:tracePt t="11188" x="2324100" y="5405438"/>
          <p14:tracePt t="11189" x="2324100" y="5400675"/>
          <p14:tracePt t="11204" x="2328863" y="5367338"/>
          <p14:tracePt t="11220" x="2328863" y="5334000"/>
          <p14:tracePt t="11236" x="2333625" y="5319713"/>
          <p14:tracePt t="11253" x="2338388" y="5305425"/>
          <p14:tracePt t="11270" x="2343150" y="5291138"/>
          <p14:tracePt t="11286" x="2352675" y="5281613"/>
          <p14:tracePt t="11303" x="2362200" y="5272088"/>
          <p14:tracePt t="11320" x="2366963" y="5272088"/>
          <p14:tracePt t="11336" x="2371725" y="5272088"/>
          <p14:tracePt t="11353" x="2381250" y="5276850"/>
          <p14:tracePt t="11370" x="2405063" y="5295900"/>
          <p14:tracePt t="11386" x="2428875" y="5310188"/>
          <p14:tracePt t="11403" x="2452688" y="5319713"/>
          <p14:tracePt t="11420" x="2476500" y="5334000"/>
          <p14:tracePt t="11437" x="2495550" y="5348288"/>
          <p14:tracePt t="11453" x="2505075" y="5357813"/>
          <p14:tracePt t="11470" x="2514600" y="5372100"/>
          <p14:tracePt t="11487" x="2524125" y="5386388"/>
          <p14:tracePt t="11489" x="2524125" y="5391150"/>
          <p14:tracePt t="11503" x="2524125" y="5405438"/>
          <p14:tracePt t="11521" x="2528888" y="5429250"/>
          <p14:tracePt t="11537" x="2528888" y="5457825"/>
          <p14:tracePt t="11553" x="2519363" y="5500688"/>
          <p14:tracePt t="11555" x="2514600" y="5500688"/>
          <p14:tracePt t="11570" x="2505075" y="5534025"/>
          <p14:tracePt t="11587" x="2490788" y="5562600"/>
          <p14:tracePt t="11589" x="2486025" y="5562600"/>
          <p14:tracePt t="11603" x="2471738" y="5581650"/>
          <p14:tracePt t="11620" x="2447925" y="5600700"/>
          <p14:tracePt t="11622" x="2443163" y="5605463"/>
          <p14:tracePt t="11637" x="2414588" y="5619750"/>
          <p14:tracePt t="11654" x="2376488" y="5629275"/>
          <p14:tracePt t="11671" x="2357438" y="5629275"/>
          <p14:tracePt t="11688" x="2343150" y="5624513"/>
          <p14:tracePt t="11704" x="2324100" y="5610225"/>
          <p14:tracePt t="11720" x="2295525" y="5586413"/>
          <p14:tracePt t="11722" x="2295525" y="5581650"/>
          <p14:tracePt t="11722" x="2290763" y="5581650"/>
          <p14:tracePt t="11738" x="2266950" y="5553075"/>
          <p14:tracePt t="11754" x="2243138" y="5514975"/>
          <p14:tracePt t="11755" x="2238375" y="5510213"/>
          <p14:tracePt t="11756" x="2238375" y="5505450"/>
          <p14:tracePt t="11770" x="2214563" y="5453063"/>
          <p14:tracePt t="11787" x="2185988" y="5376863"/>
          <p14:tracePt t="11788" x="2185988" y="5372100"/>
          <p14:tracePt t="11789" x="2185988" y="5367338"/>
          <p14:tracePt t="11804" x="2176463" y="5310188"/>
          <p14:tracePt t="11821" x="2176463" y="5233988"/>
          <p14:tracePt t="11822" x="2176463" y="5224463"/>
          <p14:tracePt t="11823" x="2176463" y="5219700"/>
          <p14:tracePt t="11837" x="2190750" y="5176838"/>
          <p14:tracePt t="11854" x="2214563" y="5124450"/>
          <p14:tracePt t="11856" x="2214563" y="5119688"/>
          <p14:tracePt t="11871" x="2238375" y="5081588"/>
          <p14:tracePt t="11887" x="2266950" y="5038725"/>
          <p14:tracePt t="11889" x="2271713" y="5033963"/>
          <p14:tracePt t="11904" x="2295525" y="5014913"/>
          <p14:tracePt t="11921" x="2324100" y="5000625"/>
          <p14:tracePt t="11922" x="2328863" y="5000625"/>
          <p14:tracePt t="11939" x="2362200" y="4991100"/>
          <p14:tracePt t="11954" x="2400300" y="4986338"/>
          <p14:tracePt t="11971" x="2438400" y="4986338"/>
          <p14:tracePt t="11973" x="2447925" y="4991100"/>
          <p14:tracePt t="11988" x="2490788" y="5010150"/>
          <p14:tracePt t="11990" x="2495550" y="5014913"/>
          <p14:tracePt t="11990" x="2500313" y="5014913"/>
          <p14:tracePt t="12005" x="2528888" y="5038725"/>
          <p14:tracePt t="12021" x="2557463" y="5072063"/>
          <p14:tracePt t="12022" x="2562225" y="5072063"/>
          <p14:tracePt t="12023" x="2562225" y="5076825"/>
          <p14:tracePt t="12024" x="2566988" y="5081588"/>
          <p14:tracePt t="12038" x="2586038" y="5114925"/>
          <p14:tracePt t="12054" x="2605088" y="5162550"/>
          <p14:tracePt t="12056" x="2605088" y="5167313"/>
          <p14:tracePt t="12071" x="2609850" y="5210175"/>
          <p14:tracePt t="12088" x="2609850" y="5262563"/>
          <p14:tracePt t="12090" x="2609850" y="5272088"/>
          <p14:tracePt t="12090" x="2605088" y="5272088"/>
          <p14:tracePt t="12104" x="2590800" y="5319713"/>
          <p14:tracePt t="12121" x="2557463" y="5372100"/>
          <p14:tracePt t="12122" x="2552700" y="5376863"/>
          <p14:tracePt t="12138" x="2514600" y="5410200"/>
          <p14:tracePt t="12154" x="2466975" y="5448300"/>
          <p14:tracePt t="12156" x="2457450" y="5448300"/>
          <p14:tracePt t="12171" x="2414588" y="5472113"/>
          <p14:tracePt t="12189" x="2352675" y="5486400"/>
          <p14:tracePt t="12205" x="2295525" y="5491163"/>
          <p14:tracePt t="12221" x="2247900" y="5491163"/>
          <p14:tracePt t="12223" x="2243138" y="5486400"/>
          <p14:tracePt t="12238" x="2214563" y="5476875"/>
          <p14:tracePt t="12255" x="2190750" y="5457825"/>
          <p14:tracePt t="12257" x="2185988" y="5453063"/>
          <p14:tracePt t="12271" x="2166938" y="5429250"/>
          <p14:tracePt t="12288" x="2138363" y="5395913"/>
          <p14:tracePt t="12290" x="2138363" y="5391150"/>
          <p14:tracePt t="12305" x="2119313" y="5348288"/>
          <p14:tracePt t="12307" x="2114550" y="5338763"/>
          <p14:tracePt t="12321" x="2100263" y="5276850"/>
          <p14:tracePt t="12338" x="2100263" y="5210175"/>
          <p14:tracePt t="12355" x="2105025" y="5143500"/>
          <p14:tracePt t="12356" x="2105025" y="5138738"/>
          <p14:tracePt t="12371" x="2119313" y="5100638"/>
          <p14:tracePt t="12374" x="2124075" y="5095875"/>
          <p14:tracePt t="12374" x="2124075" y="5091113"/>
          <p14:tracePt t="12389" x="2138363" y="5062538"/>
          <p14:tracePt t="12407" x="2166938" y="5038725"/>
          <p14:tracePt t="12423" x="2200275" y="5005388"/>
          <p14:tracePt t="12424" x="2205038" y="5005388"/>
          <p14:tracePt t="12440" x="2233613" y="4991100"/>
          <p14:tracePt t="12455" x="2252663" y="4981575"/>
          <p14:tracePt t="12478" x="2257425" y="4981575"/>
          <p14:tracePt t="12492" x="2262188" y="4986338"/>
          <p14:tracePt t="12505" x="2281238" y="5000625"/>
          <p14:tracePt t="12522" x="2319338" y="5024438"/>
          <p14:tracePt t="12524" x="2324100" y="5029200"/>
          <p14:tracePt t="12539" x="2357438" y="5053013"/>
          <p14:tracePt t="12541" x="2362200" y="5062538"/>
          <p14:tracePt t="12555" x="2395538" y="5095875"/>
          <p14:tracePt t="12574" x="2424113" y="5133975"/>
          <p14:tracePt t="12574" x="2428875" y="5138738"/>
          <p14:tracePt t="12589" x="2438400" y="5162550"/>
          <p14:tracePt t="12606" x="2447925" y="5181600"/>
          <p14:tracePt t="12622" x="2447925" y="5195888"/>
          <p14:tracePt t="12639" x="2452688" y="5200650"/>
          <p14:tracePt t="12656" x="2452688" y="5210175"/>
          <p14:tracePt t="12672" x="2452688" y="5214938"/>
          <p14:tracePt t="12717" x="2452688" y="5219700"/>
          <p14:tracePt t="12735" x="2452688" y="5224463"/>
          <p14:tracePt t="12743" x="2452688" y="5229225"/>
          <p14:tracePt t="12753" x="2452688" y="5233988"/>
          <p14:tracePt t="12756" x="2447925" y="5233988"/>
          <p14:tracePt t="12773" x="2447925" y="5238750"/>
          <p14:tracePt t="12789" x="2443163" y="5243513"/>
          <p14:tracePt t="12806" x="2438400" y="5243513"/>
          <p14:tracePt t="13173" x="2433638" y="5243513"/>
          <p14:tracePt t="13246" x="2428875" y="5243513"/>
          <p14:tracePt t="13251" x="2424113" y="5243513"/>
          <p14:tracePt t="13256" x="2419350" y="5248275"/>
          <p14:tracePt t="13273" x="2395538" y="5248275"/>
          <p14:tracePt t="13290" x="2376488" y="5253038"/>
          <p14:tracePt t="13307" x="2366963" y="5253038"/>
          <p14:tracePt t="13356" x="2362200" y="5253038"/>
          <p14:tracePt t="13362" x="2357438" y="5253038"/>
          <p14:tracePt t="13374" x="2343150" y="5253038"/>
          <p14:tracePt t="13390" x="2324100" y="5253038"/>
          <p14:tracePt t="13407" x="2314575" y="5253038"/>
          <p14:tracePt t="13424" x="2309813" y="5253038"/>
          <p14:tracePt t="13440" x="2305050" y="5253038"/>
          <p14:tracePt t="13457" x="2290763" y="5253038"/>
          <p14:tracePt t="13473" x="2257425" y="5248275"/>
          <p14:tracePt t="13490" x="2233613" y="5243513"/>
          <p14:tracePt t="13507" x="2224088" y="5238750"/>
          <p14:tracePt t="13524" x="2219325" y="5238750"/>
          <p14:tracePt t="13540" x="2214563" y="5233988"/>
          <p14:tracePt t="13557" x="2200275" y="5219700"/>
          <p14:tracePt t="13559" x="2195513" y="5219700"/>
          <p14:tracePt t="13574" x="2181225" y="5205413"/>
          <p14:tracePt t="13575" x="2176463" y="5200650"/>
          <p14:tracePt t="13591" x="2162175" y="5186363"/>
          <p14:tracePt t="13607" x="2138363" y="5167313"/>
          <p14:tracePt t="13624" x="2124075" y="5148263"/>
          <p14:tracePt t="13642" x="2109788" y="5129213"/>
          <p14:tracePt t="13658" x="2100263" y="5114925"/>
          <p14:tracePt t="13674" x="2095500" y="5105400"/>
          <p14:tracePt t="13745" x="2095500" y="5100638"/>
          <p14:tracePt t="13748" x="2095500" y="5095875"/>
          <p14:tracePt t="13757" x="2095500" y="5086350"/>
          <p14:tracePt t="13774" x="2109788" y="5067300"/>
          <p14:tracePt t="13791" x="2124075" y="5053013"/>
          <p14:tracePt t="13808" x="2152650" y="5038725"/>
          <p14:tracePt t="13824" x="2185988" y="5033963"/>
          <p14:tracePt t="13841" x="2224088" y="5019675"/>
          <p14:tracePt t="13858" x="2252663" y="5010150"/>
          <p14:tracePt t="13874" x="2271713" y="5010150"/>
          <p14:tracePt t="13891" x="2276475" y="5010150"/>
          <p14:tracePt t="13952" x="2281238" y="5010150"/>
          <p14:tracePt t="13966" x="2286000" y="5010150"/>
          <p14:tracePt t="13971" x="2286000" y="5014913"/>
          <p14:tracePt t="13974" x="2290763" y="5014913"/>
          <p14:tracePt t="13992" x="2305050" y="5033963"/>
          <p14:tracePt t="14008" x="2314575" y="5043488"/>
          <p14:tracePt t="14025" x="2319338" y="5062538"/>
          <p14:tracePt t="14041" x="2324100" y="5072063"/>
          <p14:tracePt t="14058" x="2328863" y="5081588"/>
          <p14:tracePt t="14075" x="2328863" y="5091113"/>
          <p14:tracePt t="14091" x="2328863" y="5095875"/>
          <p14:tracePt t="14108" x="2328863" y="5100638"/>
          <p14:tracePt t="14126" x="2328863" y="5110163"/>
          <p14:tracePt t="14142" x="2328863" y="5114925"/>
          <p14:tracePt t="14158" x="2328863" y="5119688"/>
          <p14:tracePt t="14175" x="2324100" y="5129213"/>
          <p14:tracePt t="14192" x="2309813" y="5133975"/>
          <p14:tracePt t="14193" x="2309813" y="5138738"/>
          <p14:tracePt t="14208" x="2295525" y="5143500"/>
          <p14:tracePt t="14225" x="2281238" y="5153025"/>
          <p14:tracePt t="14227" x="2276475" y="5157788"/>
          <p14:tracePt t="14242" x="2262188" y="5167313"/>
          <p14:tracePt t="14258" x="2247900" y="5176838"/>
          <p14:tracePt t="14275" x="2238375" y="5186363"/>
          <p14:tracePt t="14292" x="2224088" y="5195888"/>
          <p14:tracePt t="14308" x="2214563" y="5200650"/>
          <p14:tracePt t="14325" x="2200275" y="5205413"/>
          <p14:tracePt t="14342" x="2190750" y="5210175"/>
          <p14:tracePt t="14358" x="2185988" y="5210175"/>
          <p14:tracePt t="14377" x="2181225" y="5210175"/>
          <p14:tracePt t="14392" x="2171700" y="5210175"/>
          <p14:tracePt t="14408" x="2157413" y="5205413"/>
          <p14:tracePt t="14425" x="2147888" y="5200650"/>
          <p14:tracePt t="14442" x="2138363" y="5195888"/>
          <p14:tracePt t="14503" x="2133600" y="5195888"/>
          <p14:tracePt t="14520" x="2128838" y="5191125"/>
          <p14:tracePt t="14525" x="2124075" y="5186363"/>
          <p14:tracePt t="14529" x="2119313" y="5181600"/>
          <p14:tracePt t="14542" x="2114550" y="5172075"/>
          <p14:tracePt t="14559" x="2100263" y="5157788"/>
          <p14:tracePt t="14576" x="2095500" y="5148263"/>
          <p14:tracePt t="14593" x="2090738" y="5138738"/>
          <p14:tracePt t="14611" x="2085975" y="5129213"/>
          <p14:tracePt t="14626" x="2085975" y="5119688"/>
          <p14:tracePt t="14627" x="2085975" y="5114925"/>
          <p14:tracePt t="14642" x="2085975" y="5105400"/>
          <p14:tracePt t="14659" x="2100263" y="5091113"/>
          <p14:tracePt t="14676" x="2114550" y="5076825"/>
          <p14:tracePt t="14693" x="2138363" y="5067300"/>
          <p14:tracePt t="14694" x="2143125" y="5067300"/>
          <p14:tracePt t="14709" x="2162175" y="5057775"/>
          <p14:tracePt t="14726" x="2190750" y="5048250"/>
          <p14:tracePt t="14742" x="2224088" y="5038725"/>
          <p14:tracePt t="14759" x="2252663" y="5038725"/>
          <p14:tracePt t="14776" x="2262188" y="5033963"/>
          <p14:tracePt t="14819" x="2266950" y="5033963"/>
          <p14:tracePt t="14826" x="2271713" y="5038725"/>
          <p14:tracePt t="14845" x="2295525" y="5057775"/>
          <p14:tracePt t="14861" x="2314575" y="5072063"/>
          <p14:tracePt t="14877" x="2328863" y="5086350"/>
          <p14:tracePt t="14893" x="2338388" y="5105400"/>
          <p14:tracePt t="14895" x="2343150" y="5114925"/>
          <p14:tracePt t="14909" x="2352675" y="5133975"/>
          <p14:tracePt t="14926" x="2362200" y="5157788"/>
          <p14:tracePt t="14943" x="2362200" y="5176838"/>
          <p14:tracePt t="14960" x="2362200" y="5191125"/>
          <p14:tracePt t="14977" x="2343150" y="5210175"/>
          <p14:tracePt t="14993" x="2319338" y="5224463"/>
          <p14:tracePt t="14995" x="2314575" y="5229225"/>
          <p14:tracePt t="15010" x="2286000" y="5248275"/>
          <p14:tracePt t="15027" x="2262188" y="5262563"/>
          <p14:tracePt t="15028" x="2262188" y="5267325"/>
          <p14:tracePt t="15043" x="2243138" y="5272088"/>
          <p14:tracePt t="15045" x="2238375" y="5272088"/>
          <p14:tracePt t="15060" x="2228850" y="5276850"/>
          <p14:tracePt t="15076" x="2219325" y="5276850"/>
          <p14:tracePt t="15094" x="2209800" y="5272088"/>
          <p14:tracePt t="15110" x="2205038" y="5267325"/>
          <p14:tracePt t="15126" x="2190750" y="5253038"/>
          <p14:tracePt t="15143" x="2166938" y="5233988"/>
          <p14:tracePt t="15145" x="2162175" y="5229225"/>
          <p14:tracePt t="15160" x="2147888" y="5210175"/>
          <p14:tracePt t="15177" x="2128838" y="5191125"/>
          <p14:tracePt t="15178" x="2128838" y="5186363"/>
          <p14:tracePt t="15193" x="2119313" y="5176838"/>
          <p14:tracePt t="15210" x="2109788" y="5162550"/>
          <p14:tracePt t="15227" x="2100263" y="5148263"/>
          <p14:tracePt t="15244" x="2095500" y="5124450"/>
          <p14:tracePt t="15260" x="2090738" y="5105400"/>
          <p14:tracePt t="15277" x="2090738" y="5086350"/>
          <p14:tracePt t="15293" x="2090738" y="5076825"/>
          <p14:tracePt t="15312" x="2095500" y="5067300"/>
          <p14:tracePt t="15327" x="2109788" y="5057775"/>
          <p14:tracePt t="15345" x="2138363" y="5038725"/>
          <p14:tracePt t="15361" x="2166938" y="5029200"/>
          <p14:tracePt t="15378" x="2185988" y="5019675"/>
          <p14:tracePt t="15394" x="2200275" y="5019675"/>
          <p14:tracePt t="15411" x="2209800" y="5019675"/>
          <p14:tracePt t="15428" x="2233613" y="5043488"/>
          <p14:tracePt t="15444" x="2257425" y="5076825"/>
          <p14:tracePt t="15460" x="2276475" y="5105400"/>
          <p14:tracePt t="15477" x="2286000" y="5124450"/>
          <p14:tracePt t="15494" x="2290763" y="5138738"/>
          <p14:tracePt t="15511" x="2295525" y="5153025"/>
          <p14:tracePt t="15527" x="2295525" y="5167313"/>
          <p14:tracePt t="15544" x="2290763" y="5176838"/>
          <p14:tracePt t="15561" x="2276475" y="5186363"/>
          <p14:tracePt t="15577" x="2247900" y="5200650"/>
          <p14:tracePt t="15594" x="2224088" y="5205413"/>
          <p14:tracePt t="15611" x="2200275" y="5214938"/>
          <p14:tracePt t="15613" x="2195513" y="5214938"/>
          <p14:tracePt t="15627" x="2176463" y="5214938"/>
          <p14:tracePt t="15644" x="2147888" y="5219700"/>
          <p14:tracePt t="15661" x="2138363" y="5224463"/>
          <p14:tracePt t="15677" x="2133600" y="5224463"/>
          <p14:tracePt t="15694" x="2128838" y="5224463"/>
          <p14:tracePt t="15711" x="2114550" y="5214938"/>
          <p14:tracePt t="15728" x="2109788" y="5210175"/>
          <p14:tracePt t="15744" x="2100263" y="5200650"/>
          <p14:tracePt t="15761" x="2095500" y="5200650"/>
          <p14:tracePt t="15778" x="2090738" y="5186363"/>
          <p14:tracePt t="15794" x="2085975" y="5167313"/>
          <p14:tracePt t="15811" x="2081213" y="5148263"/>
          <p14:tracePt t="15812" x="2081213" y="5143500"/>
          <p14:tracePt t="15828" x="2085975" y="5129213"/>
          <p14:tracePt t="15844" x="2095500" y="5110163"/>
          <p14:tracePt t="15846" x="2100263" y="5110163"/>
          <p14:tracePt t="15861" x="2109788" y="5100638"/>
          <p14:tracePt t="15878" x="2119313" y="5095875"/>
          <p14:tracePt t="15895" x="2128838" y="5091113"/>
          <p14:tracePt t="15911" x="2138363" y="5086350"/>
          <p14:tracePt t="15914" x="2143125" y="5086350"/>
          <p14:tracePt t="15928" x="2157413" y="5086350"/>
          <p14:tracePt t="15945" x="2171700" y="5081588"/>
          <p14:tracePt t="15961" x="2185988" y="5081588"/>
          <p14:tracePt t="15978" x="2200275" y="5086350"/>
          <p14:tracePt t="15995" x="2214563" y="5100638"/>
          <p14:tracePt t="16012" x="2224088" y="5119688"/>
          <p14:tracePt t="16013" x="2228850" y="5119688"/>
          <p14:tracePt t="16014" x="2228850" y="5124450"/>
          <p14:tracePt t="16028" x="2233613" y="5148263"/>
          <p14:tracePt t="16045" x="2238375" y="5172075"/>
          <p14:tracePt t="16046" x="2238375" y="5176838"/>
          <p14:tracePt t="16062" x="2238375" y="5200650"/>
          <p14:tracePt t="16079" x="2233613" y="5229225"/>
          <p14:tracePt t="16081" x="2228850" y="5233988"/>
          <p14:tracePt t="16096" x="2209800" y="5253038"/>
          <p14:tracePt t="16112" x="2185988" y="5267325"/>
          <p14:tracePt t="16129" x="2157413" y="5281613"/>
          <p14:tracePt t="16145" x="2128838" y="5291138"/>
          <p14:tracePt t="16147" x="2128838" y="5295900"/>
          <p14:tracePt t="16148" x="2124075" y="5295900"/>
          <p14:tracePt t="16162" x="2105025" y="5300663"/>
          <p14:tracePt t="16178" x="2085975" y="5300663"/>
          <p14:tracePt t="16204" x="2081213" y="5300663"/>
          <p14:tracePt t="16212" x="2076450" y="5295900"/>
          <p14:tracePt t="16229" x="2057400" y="5272088"/>
          <p14:tracePt t="16245" x="2043113" y="5243513"/>
          <p14:tracePt t="16247" x="2043113" y="5238750"/>
          <p14:tracePt t="16248" x="2038350" y="5238750"/>
          <p14:tracePt t="16248" x="2038350" y="5233988"/>
          <p14:tracePt t="16262" x="2033588" y="5200650"/>
          <p14:tracePt t="16279" x="2033588" y="5157788"/>
          <p14:tracePt t="16281" x="2033588" y="5148263"/>
          <p14:tracePt t="16282" x="2033588" y="5138738"/>
          <p14:tracePt t="16283" x="2038350" y="5138738"/>
          <p14:tracePt t="16297" x="2052638" y="5091113"/>
          <p14:tracePt t="16313" x="2076450" y="5048250"/>
          <p14:tracePt t="16315" x="2081213" y="5043488"/>
          <p14:tracePt t="16329" x="2105025" y="5014913"/>
          <p14:tracePt t="16345" x="2128838" y="5005388"/>
          <p14:tracePt t="16347" x="2128838" y="5000625"/>
          <p14:tracePt t="16362" x="2138363" y="5000625"/>
          <p14:tracePt t="16396" x="2143125" y="5005388"/>
          <p14:tracePt t="16412" x="2157413" y="5024438"/>
          <p14:tracePt t="16414" x="2157413" y="5029200"/>
          <p14:tracePt t="16429" x="2176463" y="5057775"/>
          <p14:tracePt t="16446" x="2200275" y="5100638"/>
          <p14:tracePt t="16448" x="2205038" y="5105400"/>
          <p14:tracePt t="16462" x="2224088" y="5143500"/>
          <p14:tracePt t="16479" x="2233613" y="5176838"/>
          <p14:tracePt t="16496" x="2238375" y="5200650"/>
          <p14:tracePt t="16512" x="2238375" y="5224463"/>
          <p14:tracePt t="16514" x="2238375" y="5229225"/>
          <p14:tracePt t="16529" x="2224088" y="5248275"/>
          <p14:tracePt t="16547" x="2205038" y="5262563"/>
          <p14:tracePt t="16548" x="2205038" y="5267325"/>
          <p14:tracePt t="16565" x="2185988" y="5276850"/>
          <p14:tracePt t="16579" x="2166938" y="5276850"/>
          <p14:tracePt t="16596" x="2147888" y="5272088"/>
          <p14:tracePt t="16613" x="2138363" y="5267325"/>
          <p14:tracePt t="16629" x="2124075" y="5262563"/>
          <p14:tracePt t="16647" x="2114550" y="5257800"/>
          <p14:tracePt t="16648" x="2114550" y="5253038"/>
          <p14:tracePt t="16663" x="2105025" y="5243513"/>
          <p14:tracePt t="16679" x="2095500" y="5233988"/>
          <p14:tracePt t="16696" x="2090738" y="5219700"/>
          <p14:tracePt t="16713" x="2081213" y="5195888"/>
          <p14:tracePt t="16731" x="2071688" y="5167313"/>
          <p14:tracePt t="16746" x="2066925" y="5148263"/>
          <p14:tracePt t="16765" x="2066925" y="5133975"/>
          <p14:tracePt t="16780" x="2066925" y="5124450"/>
          <p14:tracePt t="16797" x="2076450" y="5114925"/>
          <p14:tracePt t="16813" x="2085975" y="5110163"/>
          <p14:tracePt t="16829" x="2090738" y="5110163"/>
          <p14:tracePt t="16846" x="2095500" y="5110163"/>
          <p14:tracePt t="16863" x="2105025" y="5114925"/>
          <p14:tracePt t="16880" x="2114550" y="5124450"/>
          <p14:tracePt t="16896" x="2119313" y="5129213"/>
          <p14:tracePt t="16913" x="2119313" y="5133975"/>
          <p14:tracePt t="16930" x="2128838" y="5143500"/>
          <p14:tracePt t="16946" x="2133600" y="5153025"/>
          <p14:tracePt t="16963" x="2138363" y="5157788"/>
          <p14:tracePt t="17040" x="2138363" y="5162550"/>
          <p14:tracePt t="17043" x="2143125" y="5162550"/>
          <p14:tracePt t="17058" x="2138363" y="5162550"/>
          <p14:tracePt t="17063" x="2133600" y="5167313"/>
          <p14:tracePt t="17080" x="2114550" y="5167313"/>
          <p14:tracePt t="17097" x="2090738" y="5176838"/>
          <p14:tracePt t="17097" x="2085975" y="5176838"/>
          <p14:tracePt t="17113" x="2062163" y="5181600"/>
          <p14:tracePt t="17130" x="2038350" y="5181600"/>
          <p14:tracePt t="17147" x="2019300" y="5181600"/>
          <p14:tracePt t="17163" x="2014538" y="5181600"/>
          <p14:tracePt t="17180" x="2009775" y="5181600"/>
          <p14:tracePt t="17197" x="2005013" y="5181600"/>
          <p14:tracePt t="17214" x="1995488" y="5176838"/>
          <p14:tracePt t="17230" x="1985963" y="5167313"/>
          <p14:tracePt t="17247" x="1981200" y="5157788"/>
          <p14:tracePt t="17264" x="1976438" y="5148263"/>
          <p14:tracePt t="17282" x="1971675" y="5138738"/>
          <p14:tracePt t="17299" x="1971675" y="5129213"/>
          <p14:tracePt t="17314" x="1971675" y="5119688"/>
          <p14:tracePt t="17410" x="0" y="0"/>
        </p14:tracePtLst>
        <p14:tracePtLst>
          <p14:tracePt t="17665" x="1204913" y="4362450"/>
          <p14:tracePt t="17667" x="1204913" y="4357688"/>
          <p14:tracePt t="17681" x="1204913" y="4352925"/>
          <p14:tracePt t="17698" x="1200150" y="4343400"/>
          <p14:tracePt t="17715" x="1195388" y="4338638"/>
          <p14:tracePt t="17749" x="1190625" y="4319588"/>
          <p14:tracePt t="17765" x="1171575" y="4267200"/>
          <p14:tracePt t="17767" x="1171575" y="4262438"/>
          <p14:tracePt t="17767" x="1166813" y="4257675"/>
          <p14:tracePt t="17782" x="1152525" y="4181475"/>
          <p14:tracePt t="17799" x="1128713" y="4057650"/>
          <p14:tracePt t="17800" x="1128713" y="4038600"/>
          <p14:tracePt t="17801" x="1123950" y="4033838"/>
          <p14:tracePt t="17815" x="1100138" y="3905250"/>
          <p14:tracePt t="17831" x="1062038" y="3695700"/>
          <p14:tracePt t="17833" x="1062038" y="3681413"/>
          <p14:tracePt t="17834" x="1062038" y="3671888"/>
          <p14:tracePt t="17834" x="1057275" y="3657600"/>
          <p14:tracePt t="17848" x="1042988" y="3486150"/>
          <p14:tracePt t="17865" x="1033463" y="3281363"/>
          <p14:tracePt t="17867" x="1033463" y="3257550"/>
          <p14:tracePt t="17867" x="1033463" y="3248025"/>
          <p14:tracePt t="17868" x="1033463" y="3233738"/>
          <p14:tracePt t="17881" x="1042988" y="3067050"/>
          <p14:tracePt t="17898" x="1071563" y="2867025"/>
          <p14:tracePt t="17900" x="1076325" y="2843213"/>
          <p14:tracePt t="17901" x="1076325" y="2833688"/>
          <p14:tracePt t="17915" x="1114425" y="2705100"/>
          <p14:tracePt t="17932" x="1166813" y="2562225"/>
          <p14:tracePt t="17933" x="1171575" y="2543175"/>
          <p14:tracePt t="17948" x="1219200" y="2443163"/>
          <p14:tracePt t="17965" x="1266825" y="2362200"/>
          <p14:tracePt t="17967" x="1276350" y="2347913"/>
          <p14:tracePt t="17968" x="1281113" y="2343150"/>
          <p14:tracePt t="17969" x="1281113" y="2338388"/>
          <p14:tracePt t="17982" x="1309688" y="2295525"/>
          <p14:tracePt t="17998" x="1347788" y="2243138"/>
          <p14:tracePt t="18000" x="1352550" y="2233613"/>
          <p14:tracePt t="18015" x="1381125" y="2209800"/>
          <p14:tracePt t="18032" x="1395413" y="2205038"/>
          <p14:tracePt t="18051" x="1400175" y="2209800"/>
          <p14:tracePt t="18065" x="1433513" y="2281238"/>
          <p14:tracePt t="18082" x="1504950" y="2400300"/>
          <p14:tracePt t="18098" x="1600200" y="2571750"/>
          <p14:tracePt t="18100" x="1604963" y="2586038"/>
          <p14:tracePt t="18100" x="1609725" y="2595563"/>
          <p14:tracePt t="18101" x="1614488" y="2609850"/>
          <p14:tracePt t="18117" x="1695450" y="2781300"/>
          <p14:tracePt t="18118" x="1709738" y="2819400"/>
          <p14:tracePt t="18132" x="1762125" y="2995613"/>
          <p14:tracePt t="18151" x="1785938" y="3243263"/>
          <p14:tracePt t="18151" x="1785938" y="3271838"/>
          <p14:tracePt t="18165" x="1752600" y="3467100"/>
          <p14:tracePt t="18183" x="1671638" y="3709988"/>
          <p14:tracePt t="18184" x="1666875" y="3724275"/>
          <p14:tracePt t="18199" x="1585913" y="3905250"/>
          <p14:tracePt t="18216" x="1481138" y="4090988"/>
          <p14:tracePt t="18217" x="1476375" y="4100513"/>
          <p14:tracePt t="18232" x="1376363" y="4214813"/>
          <p14:tracePt t="18250" x="1262063" y="4310063"/>
          <p14:tracePt t="18251" x="1257300" y="4314825"/>
          <p14:tracePt t="18266" x="1166813" y="4367213"/>
          <p14:tracePt t="18282" x="1090613" y="4391025"/>
          <p14:tracePt t="18283" x="1085850" y="4391025"/>
          <p14:tracePt t="18299" x="1038225" y="4391025"/>
          <p14:tracePt t="18315" x="981075" y="4371975"/>
          <p14:tracePt t="18332" x="933450" y="4343400"/>
          <p14:tracePt t="18349" x="881063" y="4305300"/>
          <p14:tracePt t="18350" x="871538" y="4300538"/>
          <p14:tracePt t="18351" x="866775" y="4295775"/>
          <p14:tracePt t="18366" x="819150" y="4238625"/>
          <p14:tracePt t="18382" x="757238" y="4133850"/>
          <p14:tracePt t="18384" x="752475" y="4129088"/>
          <p14:tracePt t="18384" x="752475" y="4119563"/>
          <p14:tracePt t="18399" x="704850" y="3995738"/>
          <p14:tracePt t="18416" x="666750" y="3833813"/>
          <p14:tracePt t="18417" x="661988" y="3824288"/>
          <p14:tracePt t="18417" x="657225" y="3810000"/>
          <p14:tracePt t="18432" x="628650" y="3643313"/>
          <p14:tracePt t="18449" x="614363" y="3448050"/>
          <p14:tracePt t="18450" x="614363" y="3438525"/>
          <p14:tracePt t="18466" x="614363" y="3286125"/>
          <p14:tracePt t="18482" x="628650" y="3138488"/>
          <p14:tracePt t="18484" x="633413" y="3133725"/>
          <p14:tracePt t="18485" x="633413" y="3124200"/>
          <p14:tracePt t="18485" x="633413" y="3119438"/>
          <p14:tracePt t="18501" x="657225" y="3038475"/>
          <p14:tracePt t="18516" x="685800" y="2995613"/>
          <p14:tracePt t="18517" x="685800" y="2990850"/>
          <p14:tracePt t="18533" x="690563" y="2986088"/>
          <p14:tracePt t="18567" x="690563" y="2990850"/>
          <p14:tracePt t="18583" x="714375" y="3057525"/>
          <p14:tracePt t="18584" x="714375" y="3062288"/>
          <p14:tracePt t="18584" x="714375" y="3067050"/>
          <p14:tracePt t="18599" x="752475" y="3167063"/>
          <p14:tracePt t="18616" x="819150" y="3309938"/>
          <p14:tracePt t="18618" x="819150" y="3319463"/>
          <p14:tracePt t="18618" x="823913" y="3328988"/>
          <p14:tracePt t="18633" x="890588" y="3462338"/>
          <p14:tracePt t="18634" x="895350" y="3471863"/>
          <p14:tracePt t="18634" x="0" y="0"/>
        </p14:tracePtLst>
        <p14:tracePtLst>
          <p14:tracePt t="19194" x="2205038" y="5110163"/>
          <p14:tracePt t="19196" x="2209800" y="5110163"/>
          <p14:tracePt t="19324" x="2205038" y="5110163"/>
          <p14:tracePt t="19329" x="2200275" y="5110163"/>
          <p14:tracePt t="19335" x="2195513" y="5110163"/>
          <p14:tracePt t="19351" x="2181225" y="5114925"/>
          <p14:tracePt t="19368" x="2166938" y="5119688"/>
          <p14:tracePt t="19384" x="2166938" y="5124450"/>
          <p14:tracePt t="19466" x="2162175" y="5124450"/>
          <p14:tracePt t="19971" x="2162175" y="5129213"/>
          <p14:tracePt t="19978" x="2162175" y="5133975"/>
          <p14:tracePt t="19985" x="2157413" y="5133975"/>
          <p14:tracePt t="20002" x="2157413" y="5143500"/>
          <p14:tracePt t="20019" x="2152650" y="5143500"/>
          <p14:tracePt t="20055" x="2152650" y="5148263"/>
          <p14:tracePt t="20065" x="2152650" y="5153025"/>
          <p14:tracePt t="20069" x="2147888" y="5153025"/>
          <p14:tracePt t="20086" x="2143125" y="5167313"/>
          <p14:tracePt t="20287" x="2138363" y="5172075"/>
          <p14:tracePt t="20752" x="2138363" y="5167313"/>
          <p14:tracePt t="20757" x="2143125" y="5167313"/>
          <p14:tracePt t="20771" x="2147888" y="5167313"/>
          <p14:tracePt t="20787" x="2152650" y="5162550"/>
          <p14:tracePt t="20803" x="2157413" y="5162550"/>
          <p14:tracePt t="20820" x="2166938" y="5157788"/>
          <p14:tracePt t="20837" x="2176463" y="5157788"/>
          <p14:tracePt t="20854" x="2181225" y="5153025"/>
          <p14:tracePt t="20870" x="2185988" y="5153025"/>
          <p14:tracePt t="20888" x="2190750" y="5153025"/>
          <p14:tracePt t="20904" x="2195513" y="5148263"/>
          <p14:tracePt t="20921" x="2209800" y="5138738"/>
          <p14:tracePt t="20939" x="2224088" y="5129213"/>
          <p14:tracePt t="20956" x="2228850" y="5124450"/>
          <p14:tracePt t="20970" x="2238375" y="5124450"/>
          <p14:tracePt t="20988" x="2247900" y="5119688"/>
          <p14:tracePt t="21006" x="2262188" y="5114925"/>
          <p14:tracePt t="21021" x="2276475" y="5114925"/>
          <p14:tracePt t="21037" x="2305050" y="5105400"/>
          <p14:tracePt t="21054" x="2324100" y="5100638"/>
          <p14:tracePt t="21055" x="2328863" y="5100638"/>
          <p14:tracePt t="21071" x="2357438" y="5095875"/>
          <p14:tracePt t="21087" x="2390775" y="5086350"/>
          <p14:tracePt t="21088" x="2395538" y="5086350"/>
          <p14:tracePt t="21104" x="2433638" y="5076825"/>
          <p14:tracePt t="21121" x="2481263" y="5057775"/>
          <p14:tracePt t="21137" x="2528888" y="5038725"/>
          <p14:tracePt t="21154" x="2571750" y="5024438"/>
          <p14:tracePt t="21155" x="2571750" y="5019675"/>
          <p14:tracePt t="21155" x="2576513" y="5019675"/>
          <p14:tracePt t="21171" x="2605088" y="5010150"/>
          <p14:tracePt t="21187" x="2628900" y="5000625"/>
          <p14:tracePt t="21188" x="2633663" y="5000625"/>
          <p14:tracePt t="21205" x="2652713" y="4995863"/>
          <p14:tracePt t="21221" x="2676525" y="4986338"/>
          <p14:tracePt t="21238" x="2705100" y="4972050"/>
          <p14:tracePt t="21254" x="2728913" y="4962525"/>
          <p14:tracePt t="21256" x="2733675" y="4962525"/>
          <p14:tracePt t="21271" x="2747963" y="4962525"/>
          <p14:tracePt t="21288" x="2757488" y="4957763"/>
          <p14:tracePt t="21304" x="2776538" y="4953000"/>
          <p14:tracePt t="21321" x="2800350" y="4943475"/>
          <p14:tracePt t="21323" x="2805113" y="4943475"/>
          <p14:tracePt t="21338" x="2833688" y="4933950"/>
          <p14:tracePt t="21355" x="2857500" y="4929188"/>
          <p14:tracePt t="21371" x="2881313" y="4924425"/>
          <p14:tracePt t="21388" x="2919413" y="4914900"/>
          <p14:tracePt t="21390" x="2924175" y="4914900"/>
          <p14:tracePt t="21404" x="2967038" y="4900613"/>
          <p14:tracePt t="21407" x="2976563" y="4895850"/>
          <p14:tracePt t="21421" x="3024188" y="4886325"/>
          <p14:tracePt t="21423" x="3028950" y="4881563"/>
          <p14:tracePt t="21424" x="3033713" y="4881563"/>
          <p14:tracePt t="21440" x="3081338" y="4872038"/>
          <p14:tracePt t="21455" x="3119438" y="4867275"/>
          <p14:tracePt t="21456" x="3124200" y="4867275"/>
          <p14:tracePt t="21472" x="3148013" y="4857750"/>
          <p14:tracePt t="21488" x="3167063" y="4852988"/>
          <p14:tracePt t="21490" x="3171825" y="4852988"/>
          <p14:tracePt t="21505" x="3200400" y="4838700"/>
          <p14:tracePt t="21521" x="3238500" y="4819650"/>
          <p14:tracePt t="21538" x="3276600" y="4805363"/>
          <p14:tracePt t="21555" x="3309938" y="4795838"/>
          <p14:tracePt t="21556" x="3314700" y="4795838"/>
          <p14:tracePt t="21571" x="3333750" y="4791075"/>
          <p14:tracePt t="21588" x="3348038" y="4781550"/>
          <p14:tracePt t="21605" x="3367088" y="4776788"/>
          <p14:tracePt t="21621" x="3390900" y="4767263"/>
          <p14:tracePt t="21638" x="3409950" y="4762500"/>
          <p14:tracePt t="21656" x="3429000" y="4757738"/>
          <p14:tracePt t="21673" x="3448050" y="4752975"/>
          <p14:tracePt t="21690" x="3476625" y="4748213"/>
          <p14:tracePt t="21691" x="3481388" y="4748213"/>
          <p14:tracePt t="21705" x="3505200" y="4738688"/>
          <p14:tracePt t="21722" x="3543300" y="4729163"/>
          <p14:tracePt t="21738" x="3581400" y="4724400"/>
          <p14:tracePt t="21756" x="3614738" y="4719638"/>
          <p14:tracePt t="21772" x="3633788" y="4714875"/>
          <p14:tracePt t="21788" x="3648075" y="4710113"/>
          <p14:tracePt t="21790" x="3652838" y="4710113"/>
          <p14:tracePt t="21805" x="3662363" y="4710113"/>
          <p14:tracePt t="21822" x="3676650" y="4705350"/>
          <p14:tracePt t="21824" x="3681413" y="4705350"/>
          <p14:tracePt t="21839" x="3690938" y="4700588"/>
          <p14:tracePt t="21855" x="3695700" y="4700588"/>
          <p14:tracePt t="21880" x="3700463" y="4700588"/>
          <p14:tracePt t="21889" x="3705225" y="4695825"/>
          <p14:tracePt t="21907" x="3714750" y="4695825"/>
          <p14:tracePt t="22041" x="3709988" y="4691063"/>
          <p14:tracePt t="22044" x="3705225" y="4691063"/>
          <p14:tracePt t="22056" x="3700463" y="4691063"/>
          <p14:tracePt t="22072" x="3695700" y="4686300"/>
          <p14:tracePt t="22089" x="3690938" y="4686300"/>
          <p14:tracePt t="22106" x="3686175" y="4676775"/>
          <p14:tracePt t="22122" x="3676650" y="4676775"/>
          <p14:tracePt t="22139" x="3671888" y="4676775"/>
          <p14:tracePt t="22158" x="3667125" y="4672013"/>
          <p14:tracePt t="22174" x="3652838" y="4672013"/>
          <p14:tracePt t="22191" x="3633788" y="4681538"/>
          <p14:tracePt t="22206" x="3614738" y="4691063"/>
          <p14:tracePt t="22223" x="3586163" y="4714875"/>
          <p14:tracePt t="22225" x="3581400" y="4719638"/>
          <p14:tracePt t="22239" x="3562350" y="4743450"/>
          <p14:tracePt t="22256" x="3543300" y="4762500"/>
          <p14:tracePt t="22273" x="3524250" y="4772025"/>
          <p14:tracePt t="22289" x="3490913" y="4791075"/>
          <p14:tracePt t="22291" x="3481388" y="4791075"/>
          <p14:tracePt t="22292" x="3481388" y="4795838"/>
          <p14:tracePt t="22306" x="3443288" y="4810125"/>
          <p14:tracePt t="22323" x="3395663" y="4829175"/>
          <p14:tracePt t="22325" x="3381375" y="4833938"/>
          <p14:tracePt t="22340" x="3333750" y="4843463"/>
          <p14:tracePt t="22357" x="3276600" y="4852988"/>
          <p14:tracePt t="22374" x="3224213" y="4857750"/>
          <p14:tracePt t="22376" x="3214688" y="4862513"/>
          <p14:tracePt t="22389" x="3181350" y="4867275"/>
          <p14:tracePt t="22408" x="3157538" y="4867275"/>
          <p14:tracePt t="22545" x="3162300" y="4867275"/>
          <p14:tracePt t="22549" x="3167063" y="4867275"/>
          <p14:tracePt t="22556" x="3181350" y="4867275"/>
          <p14:tracePt t="22573" x="3228975" y="4857750"/>
          <p14:tracePt t="22590" x="3267075" y="4848225"/>
          <p14:tracePt t="22607" x="3290888" y="4838700"/>
          <p14:tracePt t="22623" x="3295650" y="4838700"/>
          <p14:tracePt t="22699" x="3290888" y="4838700"/>
          <p14:tracePt t="22702" x="3290888" y="4843463"/>
          <p14:tracePt t="22707" x="3286125" y="4843463"/>
          <p14:tracePt t="22724" x="3271838" y="4848225"/>
          <p14:tracePt t="22740" x="3262313" y="4852988"/>
          <p14:tracePt t="22798" x="3262313" y="4848225"/>
          <p14:tracePt t="22799" x="3262313" y="4843463"/>
          <p14:tracePt t="22807" x="3271838" y="4833938"/>
          <p14:tracePt t="22824" x="3305175" y="4814888"/>
          <p14:tracePt t="22840" x="3343275" y="4791075"/>
          <p14:tracePt t="22843" x="3352800" y="4786313"/>
          <p14:tracePt t="22858" x="3390900" y="4767263"/>
          <p14:tracePt t="22874" x="3424238" y="4748213"/>
          <p14:tracePt t="22876" x="3429000" y="4743450"/>
          <p14:tracePt t="22890" x="3448050" y="4733925"/>
          <p14:tracePt t="22907" x="3467100" y="4729163"/>
          <p14:tracePt t="22925" x="3495675" y="4724400"/>
          <p14:tracePt t="22940" x="3529013" y="4714875"/>
          <p14:tracePt t="22957" x="3548063" y="4705350"/>
          <p14:tracePt t="22974" x="3576638" y="4695825"/>
          <p14:tracePt t="22975" x="3581400" y="4695825"/>
          <p14:tracePt t="22991" x="3619500" y="4686300"/>
          <p14:tracePt t="23007" x="3648075" y="4681538"/>
          <p14:tracePt t="23009" x="3652838" y="4681538"/>
          <p14:tracePt t="23024" x="3667125" y="4676775"/>
          <p14:tracePt t="23041" x="3671888" y="4672013"/>
          <p14:tracePt t="23057" x="3676650" y="4672013"/>
          <p14:tracePt t="23299" x="3671888" y="4672013"/>
          <p14:tracePt t="23307" x="3671888" y="4676775"/>
          <p14:tracePt t="23314" x="3667125" y="4676775"/>
          <p14:tracePt t="23439" x="3667125" y="4681538"/>
          <p14:tracePt t="23440" x="3662363" y="4681538"/>
          <p14:tracePt t="23912" x="3662363" y="4686300"/>
          <p14:tracePt t="23915" x="3662363" y="4691063"/>
          <p14:tracePt t="23925" x="3671888" y="4700588"/>
          <p14:tracePt t="23942" x="3676650" y="4714875"/>
          <p14:tracePt t="23959" x="3676650" y="4719638"/>
          <p14:tracePt t="24140" x="3671888" y="4714875"/>
          <p14:tracePt t="24145" x="3671888" y="4710113"/>
          <p14:tracePt t="24159" x="3662363" y="4705350"/>
          <p14:tracePt t="24176" x="3657600" y="4700588"/>
          <p14:tracePt t="24193" x="3652838" y="4691063"/>
          <p14:tracePt t="24210" x="3648075" y="4681538"/>
          <p14:tracePt t="24226" x="3643313" y="4676775"/>
          <p14:tracePt t="24363" x="3643313" y="4672013"/>
          <p14:tracePt t="24380" x="3643313" y="4667250"/>
          <p14:tracePt t="24388" x="3643313" y="4662488"/>
          <p14:tracePt t="24394" x="3643313" y="4657725"/>
          <p14:tracePt t="24410" x="3643313" y="4643438"/>
          <p14:tracePt t="24426" x="3643313" y="4629150"/>
          <p14:tracePt t="24443" x="3648075" y="4614863"/>
          <p14:tracePt t="24460" x="3648075" y="4605338"/>
          <p14:tracePt t="24477" x="3648075" y="4600575"/>
          <p14:tracePt t="24526" x="3648075" y="4595813"/>
          <p14:tracePt t="24544" x="3648075" y="4591050"/>
          <p14:tracePt t="24566" x="3652838" y="4591050"/>
          <p14:tracePt t="24585" x="3652838" y="4586288"/>
          <p14:tracePt t="24588" x="3652838" y="4581525"/>
          <p14:tracePt t="24595" x="3657600" y="4576763"/>
          <p14:tracePt t="24610" x="3662363" y="4557713"/>
          <p14:tracePt t="24627" x="3671888" y="4538663"/>
          <p14:tracePt t="24644" x="3681413" y="4519613"/>
          <p14:tracePt t="24660" x="3690938" y="4505325"/>
          <p14:tracePt t="24677" x="3695700" y="4491038"/>
          <p14:tracePt t="24694" x="3705225" y="4471988"/>
          <p14:tracePt t="24695" x="3709988" y="4471988"/>
          <p14:tracePt t="24696" x="3709988" y="4467225"/>
          <p14:tracePt t="24710" x="3719513" y="4452938"/>
          <p14:tracePt t="24727" x="3733800" y="4429125"/>
          <p14:tracePt t="24744" x="3752850" y="4405313"/>
          <p14:tracePt t="24760" x="3767138" y="4386263"/>
          <p14:tracePt t="24762" x="3771900" y="4381500"/>
          <p14:tracePt t="24777" x="3786188" y="4367213"/>
          <p14:tracePt t="24794" x="3805238" y="4343400"/>
          <p14:tracePt t="24796" x="3805238" y="4338638"/>
          <p14:tracePt t="24811" x="3829050" y="4319588"/>
          <p14:tracePt t="24829" x="3857625" y="4295775"/>
          <p14:tracePt t="24845" x="3886200" y="4281488"/>
          <p14:tracePt t="24861" x="3914775" y="4262438"/>
          <p14:tracePt t="24863" x="3919538" y="4257675"/>
          <p14:tracePt t="24877" x="3952875" y="4233863"/>
          <p14:tracePt t="24894" x="4005263" y="4205288"/>
          <p14:tracePt t="24896" x="4010025" y="4205288"/>
          <p14:tracePt t="24896" x="4014788" y="4200525"/>
          <p14:tracePt t="24911" x="4062413" y="4176713"/>
          <p14:tracePt t="24927" x="4119563" y="4143375"/>
          <p14:tracePt t="24930" x="4124325" y="4143375"/>
          <p14:tracePt t="24944" x="4171950" y="4119563"/>
          <p14:tracePt t="24947" x="4176713" y="4119563"/>
          <p14:tracePt t="24948" x="4181475" y="4119563"/>
          <p14:tracePt t="24961" x="4219575" y="4100513"/>
          <p14:tracePt t="24978" x="4271963" y="4076700"/>
          <p14:tracePt t="24979" x="4281488" y="4071938"/>
          <p14:tracePt t="24994" x="4329113" y="4057650"/>
          <p14:tracePt t="25011" x="4381500" y="4038600"/>
          <p14:tracePt t="25014" x="4391025" y="4038600"/>
          <p14:tracePt t="25014" x="4395788" y="4038600"/>
          <p14:tracePt t="25028" x="4433888" y="4029075"/>
          <p14:tracePt t="25044" x="4471988" y="4014788"/>
          <p14:tracePt t="25062" x="4514850" y="4005263"/>
          <p14:tracePt t="25063" x="4519613" y="4005263"/>
          <p14:tracePt t="25079" x="4557713" y="3995738"/>
          <p14:tracePt t="25081" x="4562475" y="3990975"/>
          <p14:tracePt t="25096" x="4605338" y="3981450"/>
          <p14:tracePt t="25112" x="4662488" y="3962400"/>
          <p14:tracePt t="25114" x="4667250" y="3962400"/>
          <p14:tracePt t="25114" x="4672013" y="3962400"/>
          <p14:tracePt t="25128" x="4714875" y="3952875"/>
          <p14:tracePt t="25146" x="4757738" y="3948113"/>
          <p14:tracePt t="25161" x="4786313" y="3943350"/>
          <p14:tracePt t="25180" x="4805363" y="3938588"/>
          <p14:tracePt t="25180" x="4810125" y="3938588"/>
          <p14:tracePt t="25195" x="4838700" y="3933825"/>
          <p14:tracePt t="25213" x="4876800" y="3924300"/>
          <p14:tracePt t="25228" x="4905375" y="3924300"/>
          <p14:tracePt t="25245" x="4948238" y="3919538"/>
          <p14:tracePt t="25261" x="4991100" y="3919538"/>
          <p14:tracePt t="25278" x="5029200" y="3910013"/>
          <p14:tracePt t="25295" x="5062538" y="3900488"/>
          <p14:tracePt t="25311" x="5086350" y="3895725"/>
          <p14:tracePt t="25328" x="5110163" y="3895725"/>
          <p14:tracePt t="25345" x="5138738" y="3890963"/>
          <p14:tracePt t="25346" x="5143500" y="3890963"/>
          <p14:tracePt t="25362" x="5172075" y="3890963"/>
          <p14:tracePt t="25378" x="5205413" y="3886200"/>
          <p14:tracePt t="25379" x="5210175" y="3886200"/>
          <p14:tracePt t="25395" x="5233988" y="3886200"/>
          <p14:tracePt t="25411" x="5253038" y="3881438"/>
          <p14:tracePt t="25428" x="5267325" y="3881438"/>
          <p14:tracePt t="25445" x="5291138" y="3881438"/>
          <p14:tracePt t="25462" x="5334000" y="3881438"/>
          <p14:tracePt t="25478" x="5400675" y="3881438"/>
          <p14:tracePt t="25480" x="5405438" y="3881438"/>
          <p14:tracePt t="25480" x="5410200" y="3881438"/>
          <p14:tracePt t="25481" x="5414963" y="3881438"/>
          <p14:tracePt t="25495" x="5462588" y="3876675"/>
          <p14:tracePt t="25512" x="5510213" y="3871913"/>
          <p14:tracePt t="25514" x="5514975" y="3871913"/>
          <p14:tracePt t="25528" x="5543550" y="3867150"/>
          <p14:tracePt t="25545" x="5572125" y="3867150"/>
          <p14:tracePt t="25557" x="5591175" y="3862388"/>
          <p14:tracePt t="25562" x="5605463" y="3862388"/>
          <p14:tracePt t="25579" x="5643563" y="3857625"/>
          <p14:tracePt t="25580" x="5653088" y="3857625"/>
          <p14:tracePt t="25595" x="5695950" y="3848100"/>
          <p14:tracePt t="25612" x="5738813" y="3843338"/>
          <p14:tracePt t="25614" x="5743575" y="3843338"/>
          <p14:tracePt t="25629" x="5776913" y="3833813"/>
          <p14:tracePt t="25645" x="5805488" y="3829050"/>
          <p14:tracePt t="25662" x="5829300" y="3824288"/>
          <p14:tracePt t="25679" x="5857875" y="3819525"/>
          <p14:tracePt t="25680" x="5862638" y="3819525"/>
          <p14:tracePt t="25695" x="5895975" y="3814763"/>
          <p14:tracePt t="25712" x="5934075" y="3810000"/>
          <p14:tracePt t="25729" x="5962650" y="3805238"/>
          <p14:tracePt t="25746" x="5995988" y="3805238"/>
          <p14:tracePt t="25747" x="6000750" y="3805238"/>
          <p14:tracePt t="25762" x="6067425" y="3810000"/>
          <p14:tracePt t="25764" x="6072188" y="3810000"/>
          <p14:tracePt t="25764" x="6076950" y="3810000"/>
          <p14:tracePt t="25779" x="6157913" y="3810000"/>
          <p14:tracePt t="25780" x="6162675" y="3810000"/>
          <p14:tracePt t="25781" x="6172200" y="3810000"/>
          <p14:tracePt t="25796" x="6267450" y="3805238"/>
          <p14:tracePt t="25812" x="6367463" y="3795713"/>
          <p14:tracePt t="25814" x="6372225" y="3795713"/>
          <p14:tracePt t="25815" x="6376988" y="3795713"/>
          <p14:tracePt t="25815" x="6381750" y="3795713"/>
          <p14:tracePt t="25831" x="6462713" y="3790950"/>
          <p14:tracePt t="25846" x="6543675" y="3790950"/>
          <p14:tracePt t="25862" x="6615113" y="3786188"/>
          <p14:tracePt t="25879" x="6677025" y="3786188"/>
          <p14:tracePt t="25881" x="6681788" y="3786188"/>
          <p14:tracePt t="25896" x="6724650" y="3786188"/>
          <p14:tracePt t="25898" x="6734175" y="3786188"/>
          <p14:tracePt t="25913" x="6777038" y="3781425"/>
          <p14:tracePt t="25914" x="6781800" y="3781425"/>
          <p14:tracePt t="25929" x="6829425" y="3776663"/>
          <p14:tracePt t="25946" x="6891338" y="3771900"/>
          <p14:tracePt t="25948" x="6900863" y="3771900"/>
          <p14:tracePt t="25949" x="6905625" y="3771900"/>
          <p14:tracePt t="25949" x="6910388" y="3771900"/>
          <p14:tracePt t="25963" x="6981825" y="3771900"/>
          <p14:tracePt t="25979" x="7091363" y="3771900"/>
          <p14:tracePt t="25981" x="7096125" y="3771900"/>
          <p14:tracePt t="25981" x="7105650" y="3771900"/>
          <p14:tracePt t="25982" x="7110413" y="3771900"/>
          <p14:tracePt t="25997" x="7205663" y="3771900"/>
          <p14:tracePt t="26013" x="7310438" y="3762375"/>
          <p14:tracePt t="26014" x="7315200" y="3762375"/>
          <p14:tracePt t="26015" x="7329488" y="3762375"/>
          <p14:tracePt t="26016" x="7334250" y="3762375"/>
          <p14:tracePt t="26029" x="7410450" y="3757613"/>
          <p14:tracePt t="26047" x="7496175" y="3748088"/>
          <p14:tracePt t="26049" x="7510463" y="3748088"/>
          <p14:tracePt t="26063" x="7572375" y="3748088"/>
          <p14:tracePt t="26079" x="7639050" y="3738563"/>
          <p14:tracePt t="26081" x="7648575" y="3738563"/>
          <p14:tracePt t="26082" x="7653338" y="3738563"/>
          <p14:tracePt t="26098" x="7715250" y="3729038"/>
          <p14:tracePt t="26113" x="7791450" y="3724275"/>
          <p14:tracePt t="26114" x="7800975" y="3719513"/>
          <p14:tracePt t="26115" x="7810500" y="3719513"/>
          <p14:tracePt t="26129" x="7905750" y="3714750"/>
          <p14:tracePt t="26146" x="8029575" y="3700463"/>
          <p14:tracePt t="26147" x="8039100" y="3700463"/>
          <p14:tracePt t="26148" x="8043863" y="3700463"/>
          <p14:tracePt t="26163" x="8143875" y="3686175"/>
          <p14:tracePt t="26180" x="8267700" y="3671888"/>
          <p14:tracePt t="26181" x="8281988" y="3671888"/>
          <p14:tracePt t="26182" x="8291513" y="3671888"/>
          <p14:tracePt t="26196" x="8401050" y="3667125"/>
          <p14:tracePt t="26214" x="8548688" y="3662363"/>
          <p14:tracePt t="26215" x="8558213" y="3657600"/>
          <p14:tracePt t="26230" x="8662988" y="3648075"/>
          <p14:tracePt t="26247" x="8786813" y="3633788"/>
          <p14:tracePt t="26248" x="8791575" y="3633788"/>
          <p14:tracePt t="26249" x="8801100" y="3629025"/>
          <p14:tracePt t="26249" x="8810625" y="3629025"/>
          <p14:tracePt t="26251" x="8815388" y="3629025"/>
          <p14:tracePt t="26251" x="8820150" y="3629025"/>
          <p14:tracePt t="26263" x="8901113" y="3619500"/>
          <p14:tracePt t="26281" x="9005888" y="3605213"/>
          <p14:tracePt t="26282" x="9020175" y="3605213"/>
          <p14:tracePt t="26297" x="9101138" y="3595688"/>
          <p14:tracePt t="26313" x="9191625" y="3581400"/>
          <p14:tracePt t="26314" x="9196388" y="3576638"/>
          <p14:tracePt t="26315" x="9201150" y="3576638"/>
          <p14:tracePt t="26330" x="9263063" y="3557588"/>
          <p14:tracePt t="26347" x="9329738" y="3538538"/>
          <p14:tracePt t="26348" x="9339263" y="3533775"/>
          <p14:tracePt t="26349" x="9344025" y="3533775"/>
          <p14:tracePt t="26363" x="9401175" y="3514725"/>
          <p14:tracePt t="26381" x="9458325" y="3495675"/>
          <p14:tracePt t="26382" x="9463088" y="3495675"/>
          <p14:tracePt t="26397" x="9496425" y="3476625"/>
          <p14:tracePt t="26413" x="9529763" y="3457575"/>
          <p14:tracePt t="26430" x="9567863" y="3443288"/>
          <p14:tracePt t="26447" x="9601200" y="3424238"/>
          <p14:tracePt t="26449" x="9605963" y="3424238"/>
          <p14:tracePt t="26463" x="9648825" y="3405188"/>
          <p14:tracePt t="26480" x="9691688" y="3390900"/>
          <p14:tracePt t="26482" x="9696450" y="3390900"/>
          <p14:tracePt t="26498" x="9729788" y="3376613"/>
          <p14:tracePt t="26499" x="9734550" y="3371850"/>
          <p14:tracePt t="26514" x="9767888" y="3357563"/>
          <p14:tracePt t="26532" x="9829800" y="3333750"/>
          <p14:tracePt t="26533" x="9834563" y="3333750"/>
          <p14:tracePt t="26533" x="9834563" y="3328988"/>
          <p14:tracePt t="26547" x="9896475" y="3314700"/>
          <p14:tracePt t="26564" x="9982200" y="3290888"/>
          <p14:tracePt t="26566" x="9991725" y="3286125"/>
          <p14:tracePt t="26566" x="9996488" y="3286125"/>
          <p14:tracePt t="26580" x="10048875" y="3267075"/>
          <p14:tracePt t="26599" x="10082213" y="3248025"/>
          <p14:tracePt t="26614" x="10096500" y="3238500"/>
          <p14:tracePt t="26632" x="10120313" y="3219450"/>
          <p14:tracePt t="26647" x="10148888" y="3200400"/>
          <p14:tracePt t="26664" x="10186988" y="3171825"/>
          <p14:tracePt t="26665" x="10191750" y="3171825"/>
          <p14:tracePt t="26681" x="10220325" y="3143250"/>
          <p14:tracePt t="26697" x="10239375" y="3124200"/>
          <p14:tracePt t="26714" x="10248900" y="3109913"/>
          <p14:tracePt t="26731" x="10263188" y="3100388"/>
          <p14:tracePt t="26732" x="10263188" y="3095625"/>
          <p14:tracePt t="26747" x="10272713" y="3086100"/>
          <p14:tracePt t="26764" x="10287000" y="3071813"/>
          <p14:tracePt t="26782" x="10301288" y="3052763"/>
          <p14:tracePt t="26797" x="10306050" y="3048000"/>
          <p14:tracePt t="26829" x="10310813" y="3048000"/>
          <p14:tracePt t="26841" x="10315575" y="3048000"/>
          <p14:tracePt t="26848" x="10320338" y="3048000"/>
          <p14:tracePt t="26864" x="10344150" y="3038475"/>
          <p14:tracePt t="26881" x="10348913" y="3038475"/>
          <p14:tracePt t="26942" x="10353675" y="3038475"/>
          <p14:tracePt t="26947" x="10353675" y="3043238"/>
          <p14:tracePt t="26949" x="10358438" y="3043238"/>
          <p14:tracePt t="26964" x="10377488" y="3057525"/>
          <p14:tracePt t="26981" x="10382250" y="3062288"/>
          <p14:tracePt t="26998" x="10382250" y="3071813"/>
          <p14:tracePt t="27015" x="10391775" y="3086100"/>
          <p14:tracePt t="27031" x="10391775" y="3105150"/>
          <p14:tracePt t="27033" x="10391775" y="3109913"/>
          <p14:tracePt t="27048" x="10396538" y="3114675"/>
          <p14:tracePt t="27220" x="0" y="0"/>
        </p14:tracePtLst>
        <p14:tracePtLst>
          <p14:tracePt t="28265" x="10134600" y="6000750"/>
          <p14:tracePt t="28274" x="10129838" y="6000750"/>
          <p14:tracePt t="28283" x="10125075" y="6000750"/>
          <p14:tracePt t="28300" x="10115550" y="5995988"/>
          <p14:tracePt t="28317" x="10110788" y="5991225"/>
          <p14:tracePt t="28318" x="10110788" y="5986463"/>
          <p14:tracePt t="28334" x="10106025" y="5976938"/>
          <p14:tracePt t="28350" x="10106025" y="5962650"/>
          <p14:tracePt t="28352" x="10106025" y="5957888"/>
          <p14:tracePt t="28367" x="10106025" y="5938838"/>
          <p14:tracePt t="28383" x="10110788" y="5905500"/>
          <p14:tracePt t="28401" x="10115550" y="5872163"/>
          <p14:tracePt t="28417" x="10120313" y="5838825"/>
          <p14:tracePt t="28434" x="10120313" y="5800725"/>
          <p14:tracePt t="28450" x="10129838" y="5776913"/>
          <p14:tracePt t="28452" x="10129838" y="5772150"/>
          <p14:tracePt t="28468" x="10139363" y="5753100"/>
          <p14:tracePt t="28471" x="10144125" y="5748338"/>
          <p14:tracePt t="28471" x="10144125" y="5743575"/>
          <p14:tracePt t="28485" x="10167938" y="5724525"/>
          <p14:tracePt t="28487" x="10167938" y="5719763"/>
          <p14:tracePt t="28500" x="10196513" y="5700713"/>
          <p14:tracePt t="28517" x="10248900" y="5672138"/>
          <p14:tracePt t="28534" x="10306050" y="5648325"/>
          <p14:tracePt t="28551" x="10391775" y="5634038"/>
          <p14:tracePt t="28567" x="10453688" y="5624513"/>
          <p14:tracePt t="28585" x="10496550" y="5619750"/>
          <p14:tracePt t="28601" x="10534650" y="5634038"/>
          <p14:tracePt t="28617" x="10615613" y="5667375"/>
          <p14:tracePt t="28618" x="10620375" y="5667375"/>
          <p14:tracePt t="28619" x="10629900" y="5667375"/>
          <p14:tracePt t="28634" x="10729913" y="5695950"/>
          <p14:tracePt t="28651" x="10815638" y="5715000"/>
          <p14:tracePt t="28667" x="10848975" y="5729288"/>
          <p14:tracePt t="28669" x="10853738" y="5729288"/>
          <p14:tracePt t="28684" x="10863263" y="5753100"/>
          <p14:tracePt t="28701" x="10863263" y="5795963"/>
          <p14:tracePt t="28718" x="10844213" y="5857875"/>
          <p14:tracePt t="28720" x="10839450" y="5862638"/>
          <p14:tracePt t="28721" x="10839450" y="5867400"/>
          <p14:tracePt t="28721" x="10834688" y="5872163"/>
          <p14:tracePt t="28735" x="10791825" y="5924550"/>
          <p14:tracePt t="28753" x="10706100" y="5995988"/>
          <p14:tracePt t="28754" x="10696575" y="6005513"/>
          <p14:tracePt t="28754" x="10687050" y="6010275"/>
          <p14:tracePt t="28755" x="10682288" y="6015038"/>
          <p14:tracePt t="28768" x="10587038" y="6062663"/>
          <p14:tracePt t="28784" x="10463213" y="6129338"/>
          <p14:tracePt t="28785" x="10458450" y="6134100"/>
          <p14:tracePt t="28786" x="10448925" y="6138863"/>
          <p14:tracePt t="28787" x="10444163" y="6138863"/>
          <p14:tracePt t="28801" x="10363200" y="6172200"/>
          <p14:tracePt t="28818" x="10301288" y="6191250"/>
          <p14:tracePt t="28819" x="10296525" y="6191250"/>
          <p14:tracePt t="28834" x="10263188" y="6200775"/>
          <p14:tracePt t="28851" x="10225088" y="6196013"/>
          <p14:tracePt t="28853" x="10220325" y="6191250"/>
          <p14:tracePt t="28853" x="10215563" y="6191250"/>
          <p14:tracePt t="28868" x="10148888" y="6162675"/>
          <p14:tracePt t="28884" x="10058400" y="6119813"/>
          <p14:tracePt t="28886" x="10048875" y="6115050"/>
          <p14:tracePt t="28887" x="10044113" y="6115050"/>
          <p14:tracePt t="28901" x="9991725" y="6081713"/>
          <p14:tracePt t="28918" x="9958388" y="6034088"/>
          <p14:tracePt t="28920" x="9953625" y="6029325"/>
          <p14:tracePt t="28935" x="9944100" y="5962650"/>
          <p14:tracePt t="28951" x="9939338" y="5872163"/>
          <p14:tracePt t="28969" x="9953625" y="5805488"/>
          <p14:tracePt t="28985" x="9991725" y="5753100"/>
          <p14:tracePt t="29002" x="10063163" y="5715000"/>
          <p14:tracePt t="29019" x="10158413" y="5676900"/>
          <p14:tracePt t="29020" x="10158413" y="5672138"/>
          <p14:tracePt t="29020" x="10167938" y="5672138"/>
          <p14:tracePt t="29035" x="10229850" y="5648325"/>
          <p14:tracePt t="29051" x="10301288" y="5634038"/>
          <p14:tracePt t="29053" x="10310813" y="5634038"/>
          <p14:tracePt t="29054" x="10315575" y="5634038"/>
          <p14:tracePt t="29068" x="10382250" y="5648325"/>
          <p14:tracePt t="29085" x="10448925" y="5672138"/>
          <p14:tracePt t="29087" x="10453688" y="5676900"/>
          <p14:tracePt t="29087" x="10458450" y="5676900"/>
          <p14:tracePt t="29101" x="10496550" y="5705475"/>
          <p14:tracePt t="29118" x="10553700" y="5776913"/>
          <p14:tracePt t="29119" x="10558463" y="5786438"/>
          <p14:tracePt t="29121" x="10563225" y="5791200"/>
          <p14:tracePt t="29121" x="10567988" y="5795963"/>
          <p14:tracePt t="29135" x="10620375" y="5857875"/>
          <p14:tracePt t="29152" x="10663238" y="5905500"/>
          <p14:tracePt t="29153" x="10663238" y="5910263"/>
          <p14:tracePt t="29168" x="10672763" y="5938838"/>
          <p14:tracePt t="29185" x="10663238" y="5972175"/>
          <p14:tracePt t="29187" x="10658475" y="5976938"/>
          <p14:tracePt t="29202" x="10629900" y="6010275"/>
          <p14:tracePt t="29219" x="10577513" y="6043613"/>
          <p14:tracePt t="29220" x="10572750" y="6048375"/>
          <p14:tracePt t="29235" x="10520363" y="6057900"/>
          <p14:tracePt t="29252" x="10453688" y="6062663"/>
          <p14:tracePt t="29254" x="10444163" y="6062663"/>
          <p14:tracePt t="29255" x="10439400" y="6062663"/>
          <p14:tracePt t="29268" x="10367963" y="6057900"/>
          <p14:tracePt t="29271" x="10358438" y="6057900"/>
          <p14:tracePt t="29271" x="10348913" y="6057900"/>
          <p14:tracePt t="29285" x="10287000" y="6048375"/>
          <p14:tracePt t="29302" x="10263188" y="6043613"/>
          <p14:tracePt t="29319" x="10248900" y="6015038"/>
          <p14:tracePt t="29337" x="10244138" y="5948363"/>
          <p14:tracePt t="29338" x="10244138" y="5943600"/>
          <p14:tracePt t="29352" x="10244138" y="5872163"/>
          <p14:tracePt t="29370" x="10272713" y="5762625"/>
          <p14:tracePt t="29371" x="10272713" y="5757863"/>
          <p14:tracePt t="29385" x="10310813" y="5667375"/>
          <p14:tracePt t="29403" x="10358438" y="5581650"/>
          <p14:tracePt t="29403" x="10363200" y="5576888"/>
          <p14:tracePt t="29404" x="10363200" y="5572125"/>
          <p14:tracePt t="29419" x="10406063" y="5524500"/>
          <p14:tracePt t="29435" x="10448925" y="5491163"/>
          <p14:tracePt t="29452" x="10472738" y="5476875"/>
          <p14:tracePt t="29470" x="10487025" y="5476875"/>
          <p14:tracePt t="29471" x="10491788" y="5476875"/>
          <p14:tracePt t="29488" x="10506075" y="5491163"/>
          <p14:tracePt t="29502" x="10520363" y="5500688"/>
          <p14:tracePt t="29503" x="0" y="0"/>
        </p14:tracePtLst>
        <p14:tracePtLst>
          <p14:tracePt t="30149" x="10267950" y="3124200"/>
          <p14:tracePt t="30257" x="10272713" y="3124200"/>
          <p14:tracePt t="30259" x="10272713" y="3119438"/>
          <p14:tracePt t="30270" x="10282238" y="3109913"/>
          <p14:tracePt t="30287" x="10291763" y="3086100"/>
          <p14:tracePt t="30304" x="10306050" y="3057525"/>
          <p14:tracePt t="30306" x="10310813" y="3057525"/>
          <p14:tracePt t="30320" x="10315575" y="3038475"/>
          <p14:tracePt t="30337" x="10325100" y="3033713"/>
          <p14:tracePt t="30354" x="10334625" y="3028950"/>
          <p14:tracePt t="30371" x="10339388" y="3028950"/>
          <p14:tracePt t="30372" x="10339388" y="3024188"/>
          <p14:tracePt t="30413" x="10344150" y="3024188"/>
          <p14:tracePt t="30426" x="10348913" y="3028950"/>
          <p14:tracePt t="30438" x="10358438" y="3028950"/>
          <p14:tracePt t="30454" x="10363200" y="3033713"/>
          <p14:tracePt t="30471" x="10367963" y="3043238"/>
          <p14:tracePt t="30488" x="10387013" y="3067050"/>
          <p14:tracePt t="30504" x="10401300" y="3090863"/>
          <p14:tracePt t="30506" x="10401300" y="3095625"/>
          <p14:tracePt t="30506" x="10406063" y="3095625"/>
          <p14:tracePt t="30521" x="10410825" y="3114675"/>
          <p14:tracePt t="30538" x="10415588" y="3128963"/>
          <p14:tracePt t="30554" x="10415588" y="3138488"/>
          <p14:tracePt t="30571" x="10406063" y="3148013"/>
          <p14:tracePt t="30588" x="10382250" y="3152775"/>
          <p14:tracePt t="30604" x="10348913" y="3157538"/>
          <p14:tracePt t="30622" x="10310813" y="3143250"/>
          <p14:tracePt t="30638" x="10282238" y="3133725"/>
          <p14:tracePt t="30640" x="10277475" y="3133725"/>
          <p14:tracePt t="30654" x="10263188" y="3124200"/>
          <p14:tracePt t="30697" x="10258425" y="3119438"/>
          <p14:tracePt t="30704" x="10258425" y="3105150"/>
          <p14:tracePt t="30721" x="10248900" y="3071813"/>
          <p14:tracePt t="30738" x="10244138" y="3038475"/>
          <p14:tracePt t="30739" x="10244138" y="3033713"/>
          <p14:tracePt t="30756" x="10248900" y="3009900"/>
          <p14:tracePt t="30771" x="10272713" y="2990850"/>
          <p14:tracePt t="30789" x="10315575" y="2981325"/>
          <p14:tracePt t="30790" x="10315575" y="2976563"/>
          <p14:tracePt t="30805" x="10344150" y="2971800"/>
          <p14:tracePt t="30822" x="10372725" y="2967038"/>
          <p14:tracePt t="30838" x="10396538" y="2976563"/>
          <p14:tracePt t="30855" x="10401300" y="2976563"/>
          <p14:tracePt t="30873" x="10401300" y="2981325"/>
          <p14:tracePt t="30888" x="10415588" y="3009900"/>
          <p14:tracePt t="30905" x="10429875" y="3048000"/>
          <p14:tracePt t="30921" x="10434638" y="3081338"/>
          <p14:tracePt t="30939" x="10434638" y="3109913"/>
          <p14:tracePt t="30955" x="10425113" y="3128963"/>
          <p14:tracePt t="30972" x="10406063" y="3148013"/>
          <p14:tracePt t="30988" x="10377488" y="3148013"/>
          <p14:tracePt t="31005" x="10348913" y="3138488"/>
          <p14:tracePt t="31022" x="10320338" y="3119438"/>
          <p14:tracePt t="31038" x="10291763" y="3105150"/>
          <p14:tracePt t="31055" x="10277475" y="3090863"/>
          <p14:tracePt t="31072" x="10272713" y="3086100"/>
          <p14:tracePt t="31088" x="10267950" y="3081338"/>
          <p14:tracePt t="31105" x="10267950" y="3076575"/>
          <p14:tracePt t="31122" x="10272713" y="3057525"/>
          <p14:tracePt t="31123" x="10277475" y="3057525"/>
          <p14:tracePt t="31138" x="10296525" y="3038475"/>
          <p14:tracePt t="31156" x="10315575" y="3024188"/>
          <p14:tracePt t="31157" x="10320338" y="3024188"/>
          <p14:tracePt t="31497" x="0" y="0"/>
        </p14:tracePtLst>
        <p14:tracePtLst>
          <p14:tracePt t="34140" x="10406063" y="3000375"/>
          <p14:tracePt t="34141" x="10410825" y="3000375"/>
          <p14:tracePt t="34144" x="10410825" y="3005138"/>
          <p14:tracePt t="34161" x="10415588" y="3014663"/>
          <p14:tracePt t="34177" x="10420350" y="3019425"/>
          <p14:tracePt t="34211" x="10420350" y="3028950"/>
          <p14:tracePt t="34227" x="10425113" y="3038475"/>
          <p14:tracePt t="34244" x="10429875" y="3043238"/>
          <p14:tracePt t="34247" x="10429875" y="3048000"/>
          <p14:tracePt t="34261" x="10429875" y="3057525"/>
          <p14:tracePt t="34277" x="10434638" y="3076575"/>
          <p14:tracePt t="34295" x="10434638" y="3090863"/>
          <p14:tracePt t="34311" x="10425113" y="3105150"/>
          <p14:tracePt t="34329" x="10420350" y="3119438"/>
          <p14:tracePt t="34346" x="10410825" y="3124200"/>
          <p14:tracePt t="34362" x="10401300" y="3128963"/>
          <p14:tracePt t="34378" x="10387013" y="3128963"/>
          <p14:tracePt t="34380" x="10382250" y="3128963"/>
          <p14:tracePt t="34394" x="10363200" y="3128963"/>
          <p14:tracePt t="34411" x="10334625" y="3128963"/>
          <p14:tracePt t="34428" x="10325100" y="3133725"/>
          <p14:tracePt t="34445" x="10315575" y="3138488"/>
          <p14:tracePt t="34537" x="10310813" y="3138488"/>
          <p14:tracePt t="34538" x="10310813" y="3133725"/>
          <p14:tracePt t="34544" x="10301288" y="3119438"/>
          <p14:tracePt t="34561" x="10287000" y="3086100"/>
          <p14:tracePt t="34578" x="10272713" y="3062288"/>
          <p14:tracePt t="34580" x="10272713" y="3057525"/>
          <p14:tracePt t="34595" x="10263188" y="3033713"/>
          <p14:tracePt t="34612" x="10263188" y="3024188"/>
          <p14:tracePt t="34614" x="10263188" y="3019425"/>
          <p14:tracePt t="34628" x="10263188" y="3000375"/>
          <p14:tracePt t="34645" x="10277475" y="2976563"/>
          <p14:tracePt t="34647" x="10282238" y="2971800"/>
          <p14:tracePt t="34662" x="10296525" y="2943225"/>
          <p14:tracePt t="34678" x="10315575" y="2919413"/>
          <p14:tracePt t="34696" x="10325100" y="2905125"/>
          <p14:tracePt t="34712" x="10348913" y="2905125"/>
          <p14:tracePt t="34728" x="10377488" y="2905125"/>
          <p14:tracePt t="34745" x="10401300" y="2905125"/>
          <p14:tracePt t="34762" x="10406063" y="2905125"/>
          <p14:tracePt t="34778" x="10434638" y="2933700"/>
          <p14:tracePt t="34796" x="10477500" y="2986088"/>
          <p14:tracePt t="34812" x="10510838" y="3033713"/>
          <p14:tracePt t="34814" x="10515600" y="3038475"/>
          <p14:tracePt t="34814" x="10515600" y="3043238"/>
          <p14:tracePt t="34828" x="10529888" y="3086100"/>
          <p14:tracePt t="34845" x="10534650" y="3124200"/>
          <p14:tracePt t="34846" x="10534650" y="3128963"/>
          <p14:tracePt t="34863" x="10525125" y="3162300"/>
          <p14:tracePt t="34879" x="10506075" y="3186113"/>
          <p14:tracePt t="34895" x="10472738" y="3200400"/>
          <p14:tracePt t="34912" x="10439400" y="3200400"/>
          <p14:tracePt t="34914" x="10434638" y="3200400"/>
          <p14:tracePt t="34929" x="10406063" y="3200400"/>
          <p14:tracePt t="34945" x="10358438" y="3200400"/>
          <p14:tracePt t="34962" x="10334625" y="3200400"/>
          <p14:tracePt t="35009" x="10329863" y="3200400"/>
          <p14:tracePt t="35012" x="10325100" y="3200400"/>
          <p14:tracePt t="35031" x="10310813" y="3167063"/>
          <p14:tracePt t="35032" x="10310813" y="3162300"/>
          <p14:tracePt t="35047" x="10306050" y="3128963"/>
          <p14:tracePt t="35065" x="10320338" y="3067050"/>
          <p14:tracePt t="35065" x="10320338" y="3062288"/>
          <p14:tracePt t="35080" x="10344150" y="3009900"/>
          <p14:tracePt t="35097" x="10363200" y="2967038"/>
          <p14:tracePt t="35098" x="10363200" y="2962275"/>
          <p14:tracePt t="35112" x="10367963" y="2947988"/>
          <p14:tracePt t="35130" x="10372725" y="2947988"/>
          <p14:tracePt t="35148" x="10377488" y="2947988"/>
          <p14:tracePt t="35162" x="10391775" y="2952750"/>
          <p14:tracePt t="35179" x="10410825" y="2967038"/>
          <p14:tracePt t="35196" x="10425113" y="2981325"/>
          <p14:tracePt t="35197" x="10429875" y="2981325"/>
          <p14:tracePt t="35212" x="10444163" y="3005138"/>
          <p14:tracePt t="35229" x="10467975" y="3048000"/>
          <p14:tracePt t="35246" x="10487025" y="3090863"/>
          <p14:tracePt t="35263" x="10496550" y="3128963"/>
          <p14:tracePt t="35264" x="10496550" y="3133725"/>
          <p14:tracePt t="35279" x="10501313" y="3152775"/>
          <p14:tracePt t="35296" x="10496550" y="3167063"/>
          <p14:tracePt t="35298" x="10491788" y="3171825"/>
          <p14:tracePt t="35314" x="10467975" y="3181350"/>
          <p14:tracePt t="35329" x="10444163" y="3186113"/>
          <p14:tracePt t="35346" x="10434638" y="3190875"/>
          <p14:tracePt t="35363" x="10429875" y="3190875"/>
          <p14:tracePt t="35380" x="10406063" y="3181350"/>
          <p14:tracePt t="35396" x="10372725" y="3167063"/>
          <p14:tracePt t="35397" x="10372725" y="3162300"/>
          <p14:tracePt t="35413" x="10353675" y="3157538"/>
          <p14:tracePt t="35430" x="10334625" y="3143250"/>
          <p14:tracePt t="35431" x="10329863" y="3138488"/>
          <p14:tracePt t="35446" x="10310813" y="3114675"/>
          <p14:tracePt t="35463" x="10291763" y="3086100"/>
          <p14:tracePt t="35465" x="10287000" y="3081338"/>
          <p14:tracePt t="35480" x="10282238" y="3067050"/>
          <p14:tracePt t="35496" x="10272713" y="3052763"/>
          <p14:tracePt t="35498" x="10272713" y="3048000"/>
          <p14:tracePt t="35513" x="10267950" y="3038475"/>
          <p14:tracePt t="35532" x="10267950" y="3019425"/>
          <p14:tracePt t="35547" x="10277475" y="2990850"/>
          <p14:tracePt t="35563" x="10301288" y="2962275"/>
          <p14:tracePt t="35565" x="10301288" y="2957513"/>
          <p14:tracePt t="35565" x="10306050" y="2957513"/>
          <p14:tracePt t="35581" x="10325100" y="2938463"/>
          <p14:tracePt t="35596" x="10348913" y="2924175"/>
          <p14:tracePt t="35598" x="10353675" y="2924175"/>
          <p14:tracePt t="35614" x="10377488" y="2919413"/>
          <p14:tracePt t="35630" x="10382250" y="2919413"/>
          <p14:tracePt t="35647" x="10391775" y="2919413"/>
          <p14:tracePt t="35663" x="10420350" y="2962275"/>
          <p14:tracePt t="35665" x="10420350" y="2967038"/>
          <p14:tracePt t="35680" x="10444163" y="3014663"/>
          <p14:tracePt t="35697" x="10458450" y="3076575"/>
          <p14:tracePt t="35699" x="10463213" y="3081338"/>
          <p14:tracePt t="35713" x="10463213" y="3128963"/>
          <p14:tracePt t="35731" x="10448925" y="3181350"/>
          <p14:tracePt t="35742" x="10429875" y="3205163"/>
          <p14:tracePt t="35747" x="10415588" y="3214688"/>
          <p14:tracePt t="35764" x="10363200" y="3238500"/>
          <p14:tracePt t="35766" x="10353675" y="3238500"/>
          <p14:tracePt t="35782" x="10306050" y="3243263"/>
          <p14:tracePt t="35798" x="10258425" y="3243263"/>
          <p14:tracePt t="35799" x="10253663" y="3243263"/>
          <p14:tracePt t="35814" x="10234613" y="3238500"/>
          <p14:tracePt t="35830" x="10201275" y="3219450"/>
          <p14:tracePt t="35831" x="10196513" y="3214688"/>
          <p14:tracePt t="35847" x="10163175" y="3186113"/>
          <p14:tracePt t="35864" x="10134600" y="3152775"/>
          <p14:tracePt t="35865" x="10134600" y="3148013"/>
          <p14:tracePt t="35880" x="10125075" y="3119438"/>
          <p14:tracePt t="35897" x="10120313" y="3076575"/>
          <p14:tracePt t="35899" x="10120313" y="3067050"/>
          <p14:tracePt t="35914" x="10125075" y="3024188"/>
          <p14:tracePt t="35930" x="10158413" y="2981325"/>
          <p14:tracePt t="35932" x="10158413" y="2976563"/>
          <p14:tracePt t="35933" x="10163175" y="2971800"/>
          <p14:tracePt t="35947" x="10196513" y="2947988"/>
          <p14:tracePt t="35964" x="10244138" y="2924175"/>
          <p14:tracePt t="35966" x="10253663" y="2924175"/>
          <p14:tracePt t="35966" x="10253663" y="2919413"/>
          <p14:tracePt t="35967" x="10258425" y="2919413"/>
          <p14:tracePt t="35980" x="10306050" y="2905125"/>
          <p14:tracePt t="35982" x="10310813" y="2905125"/>
          <p14:tracePt t="35983" x="10315575" y="2905125"/>
          <p14:tracePt t="35997" x="10363200" y="2900363"/>
          <p14:tracePt t="36000" x="10367963" y="2900363"/>
          <p14:tracePt t="36000" x="10372725" y="2900363"/>
          <p14:tracePt t="36014" x="10410825" y="2900363"/>
          <p14:tracePt t="36032" x="10444163" y="2914650"/>
          <p14:tracePt t="36049" x="10463213" y="2947988"/>
          <p14:tracePt t="36064" x="10472738" y="2990850"/>
          <p14:tracePt t="36066" x="10477500" y="2995613"/>
          <p14:tracePt t="36081" x="10477500" y="3038475"/>
          <p14:tracePt t="36097" x="10467975" y="3076575"/>
          <p14:tracePt t="36114" x="10448925" y="3109913"/>
          <p14:tracePt t="36131" x="10410825" y="3148013"/>
          <p14:tracePt t="36133" x="10406063" y="3152775"/>
          <p14:tracePt t="36147" x="10363200" y="3181350"/>
          <p14:tracePt t="36164" x="10325100" y="3205163"/>
          <p14:tracePt t="36181" x="10320338" y="3209925"/>
          <p14:tracePt t="36214" x="10310813" y="3209925"/>
          <p14:tracePt t="36232" x="10296525" y="3176588"/>
          <p14:tracePt t="36233" x="10291763" y="3176588"/>
          <p14:tracePt t="36248" x="10282238" y="3148013"/>
          <p14:tracePt t="36264" x="10267950" y="3114675"/>
          <p14:tracePt t="36267" x="10267950" y="3109913"/>
          <p14:tracePt t="36281" x="10258425" y="3081338"/>
          <p14:tracePt t="36298" x="10253663" y="3048000"/>
          <p14:tracePt t="36299" x="10253663" y="3043238"/>
          <p14:tracePt t="36315" x="10253663" y="3028950"/>
          <p14:tracePt t="36331" x="10253663" y="3009900"/>
          <p14:tracePt t="36348" x="10267950" y="2990850"/>
          <p14:tracePt t="36365" x="10296525" y="2967038"/>
          <p14:tracePt t="36366" x="10296525" y="2962275"/>
          <p14:tracePt t="36367" x="10301288" y="2962275"/>
          <p14:tracePt t="36382" x="10325100" y="2943225"/>
          <p14:tracePt t="36398" x="10348913" y="2938463"/>
          <p14:tracePt t="36400" x="10353675" y="2938463"/>
          <p14:tracePt t="36400" x="10353675" y="2933700"/>
          <p14:tracePt t="36415" x="10377488" y="2933700"/>
          <p14:tracePt t="36431" x="10401300" y="2943225"/>
          <p14:tracePt t="36433" x="10406063" y="2943225"/>
          <p14:tracePt t="36448" x="10415588" y="2943225"/>
          <p14:tracePt t="36465" x="10434638" y="2957513"/>
          <p14:tracePt t="36483" x="10453688" y="2986088"/>
          <p14:tracePt t="36483" x="10453688" y="2990850"/>
          <p14:tracePt t="36498" x="10467975" y="3024188"/>
          <p14:tracePt t="36517" x="10467975" y="3086100"/>
          <p14:tracePt t="36532" x="10463213" y="3133725"/>
          <p14:tracePt t="36550" x="10444163" y="3186113"/>
          <p14:tracePt t="36551" x="10444163" y="3190875"/>
          <p14:tracePt t="36565" x="10406063" y="3214688"/>
          <p14:tracePt t="36582" x="10348913" y="3228975"/>
          <p14:tracePt t="36583" x="10344150" y="3228975"/>
          <p14:tracePt t="36598" x="10296525" y="3233738"/>
          <p14:tracePt t="36615" x="10263188" y="3228975"/>
          <p14:tracePt t="36616" x="10258425" y="3228975"/>
          <p14:tracePt t="36632" x="10239375" y="3205163"/>
          <p14:tracePt t="36648" x="10215563" y="3167063"/>
          <p14:tracePt t="36649" x="10210800" y="3167063"/>
          <p14:tracePt t="36650" x="10210800" y="3162300"/>
          <p14:tracePt t="36665" x="10191750" y="3119438"/>
          <p14:tracePt t="36682" x="10182225" y="3086100"/>
          <p14:tracePt t="36683" x="10182225" y="3081338"/>
          <p14:tracePt t="36699" x="10182225" y="3057525"/>
          <p14:tracePt t="36715" x="10191750" y="3019425"/>
          <p14:tracePt t="36717" x="10191750" y="3014663"/>
          <p14:tracePt t="36717" x="10191750" y="3009900"/>
          <p14:tracePt t="36732" x="10210800" y="2981325"/>
          <p14:tracePt t="36749" x="10234613" y="2947988"/>
          <p14:tracePt t="36751" x="10234613" y="2943225"/>
          <p14:tracePt t="36751" x="10239375" y="2943225"/>
          <p14:tracePt t="36765" x="10253663" y="2928938"/>
          <p14:tracePt t="36782" x="10263188" y="2924175"/>
          <p14:tracePt t="36799" x="10267950" y="2924175"/>
          <p14:tracePt t="36815" x="10272713" y="2924175"/>
          <p14:tracePt t="36872" x="10272713" y="2928938"/>
          <p14:tracePt t="36876" x="10277475" y="2933700"/>
          <p14:tracePt t="36882" x="10282238" y="2943225"/>
          <p14:tracePt t="36899" x="10287000" y="2952750"/>
          <p14:tracePt t="36916" x="10291763" y="2957513"/>
          <p14:tracePt t="36937" x="10291763" y="2962275"/>
          <p14:tracePt t="37039" x="0" y="0"/>
        </p14:tracePtLst>
        <p14:tracePtLst>
          <p14:tracePt t="41918" x="7524750" y="2733675"/>
          <p14:tracePt t="41919" x="7519988" y="2724150"/>
          <p14:tracePt t="41924" x="7519988" y="2709863"/>
          <p14:tracePt t="41942" x="7510463" y="2662238"/>
          <p14:tracePt t="41958" x="7510463" y="2609850"/>
          <p14:tracePt t="41959" x="7510463" y="2605088"/>
          <p14:tracePt t="41975" x="7515225" y="2557463"/>
          <p14:tracePt t="41976" x="7515225" y="2552700"/>
          <p14:tracePt t="41991" x="7539038" y="2495550"/>
          <p14:tracePt t="42008" x="7591425" y="2419350"/>
          <p14:tracePt t="42025" x="7667625" y="2343150"/>
          <p14:tracePt t="42026" x="7677150" y="2333625"/>
          <p14:tracePt t="42027" x="7686675" y="2328863"/>
          <p14:tracePt t="42041" x="7767638" y="2276475"/>
          <p14:tracePt t="42059" x="7910513" y="2224088"/>
          <p14:tracePt t="42075" x="8081963" y="2185988"/>
          <p14:tracePt t="42076" x="8101013" y="2185988"/>
          <p14:tracePt t="42091" x="8272463" y="2166938"/>
          <p14:tracePt t="42109" x="8510588" y="2162175"/>
          <p14:tracePt t="42126" x="8772525" y="2181225"/>
          <p14:tracePt t="42142" x="9015413" y="2195513"/>
          <p14:tracePt t="42158" x="9267825" y="2214563"/>
          <p14:tracePt t="42159" x="9277350" y="2214563"/>
          <p14:tracePt t="42160" x="9291638" y="2214563"/>
          <p14:tracePt t="42175" x="9472613" y="2243138"/>
          <p14:tracePt t="42192" x="9677400" y="2295525"/>
          <p14:tracePt t="42193" x="9691688" y="2300288"/>
          <p14:tracePt t="42194" x="9701213" y="2305050"/>
          <p14:tracePt t="42194" x="9715500" y="2305050"/>
          <p14:tracePt t="42208" x="9848850" y="2352675"/>
          <p14:tracePt t="42225" x="9948863" y="2400300"/>
          <p14:tracePt t="42227" x="9953625" y="2405063"/>
          <p14:tracePt t="42242" x="9982200" y="2428875"/>
          <p14:tracePt t="42258" x="9991725" y="2462213"/>
          <p14:tracePt t="42260" x="9991725" y="2466975"/>
          <p14:tracePt t="42261" x="9996488" y="2471738"/>
          <p14:tracePt t="42275" x="9996488" y="2519363"/>
          <p14:tracePt t="42292" x="9996488" y="2590800"/>
          <p14:tracePt t="42294" x="9991725" y="2605088"/>
          <p14:tracePt t="42309" x="9977438" y="2681288"/>
          <p14:tracePt t="42325" x="9948863" y="2771775"/>
          <p14:tracePt t="42328" x="9944100" y="2781300"/>
          <p14:tracePt t="42328" x="9944100" y="2786063"/>
          <p14:tracePt t="42343" x="9915525" y="2847975"/>
          <p14:tracePt t="42360" x="9882188" y="2905125"/>
          <p14:tracePt t="42361" x="9877425" y="2905125"/>
          <p14:tracePt t="42361" x="9872663" y="2909888"/>
          <p14:tracePt t="42375" x="9829800" y="2943225"/>
          <p14:tracePt t="42392" x="9758363" y="2962275"/>
          <p14:tracePt t="42394" x="9748838" y="2962275"/>
          <p14:tracePt t="42395" x="9744075" y="2962275"/>
          <p14:tracePt t="42409" x="9682163" y="2967038"/>
          <p14:tracePt t="42425" x="9563100" y="2967038"/>
          <p14:tracePt t="42427" x="9544050" y="2967038"/>
          <p14:tracePt t="42428" x="9534525" y="2967038"/>
          <p14:tracePt t="42444" x="9386888" y="2957513"/>
          <p14:tracePt t="42445" x="9363075" y="2957513"/>
          <p14:tracePt t="42459" x="9224963" y="2952750"/>
          <p14:tracePt t="42475" x="9058275" y="2943225"/>
          <p14:tracePt t="42478" x="9039225" y="2943225"/>
          <p14:tracePt t="42478" x="9029700" y="2943225"/>
          <p14:tracePt t="42492" x="8910638" y="2924175"/>
          <p14:tracePt t="42510" x="8791575" y="2890838"/>
          <p14:tracePt t="42511" x="8786813" y="2890838"/>
          <p14:tracePt t="42511" x="8782050" y="2886075"/>
          <p14:tracePt t="42526" x="8705850" y="2857500"/>
          <p14:tracePt t="42544" x="8648700" y="2819400"/>
          <p14:tracePt t="42544" x="8643938" y="2819400"/>
          <p14:tracePt t="42559" x="8605838" y="2795588"/>
          <p14:tracePt t="42576" x="8572500" y="2771775"/>
          <p14:tracePt t="42577" x="8567738" y="2767013"/>
          <p14:tracePt t="42594" x="8539163" y="2743200"/>
          <p14:tracePt t="42609" x="8501063" y="2705100"/>
          <p14:tracePt t="42611" x="8496300" y="2705100"/>
          <p14:tracePt t="42611" x="8496300" y="2700338"/>
          <p14:tracePt t="42626" x="8462963" y="2667000"/>
          <p14:tracePt t="42642" x="8434388" y="2633663"/>
          <p14:tracePt t="42643" x="8429625" y="2633663"/>
          <p14:tracePt t="42644" x="8429625" y="2628900"/>
          <p14:tracePt t="42659" x="8415338" y="2600325"/>
          <p14:tracePt t="42676" x="8410575" y="2566988"/>
          <p14:tracePt t="42677" x="8405813" y="2562225"/>
          <p14:tracePt t="42678" x="8405813" y="2557463"/>
          <p14:tracePt t="42693" x="8401050" y="2514600"/>
          <p14:tracePt t="42709" x="8396288" y="2462213"/>
          <p14:tracePt t="42726" x="8405813" y="2428875"/>
          <p14:tracePt t="42743" x="8439150" y="2390775"/>
          <p14:tracePt t="42744" x="8443913" y="2386013"/>
          <p14:tracePt t="42761" x="8510588" y="2343150"/>
          <p14:tracePt t="42776" x="8591550" y="2300288"/>
          <p14:tracePt t="42777" x="8596313" y="2300288"/>
          <p14:tracePt t="42793" x="8662988" y="2271713"/>
          <p14:tracePt t="42810" x="8739188" y="2247900"/>
          <p14:tracePt t="42811" x="8743950" y="2243138"/>
          <p14:tracePt t="42811" x="8748713" y="2243138"/>
          <p14:tracePt t="42812" x="8753475" y="2243138"/>
          <p14:tracePt t="42826" x="8834438" y="2233613"/>
          <p14:tracePt t="42844" x="8963025" y="2228850"/>
          <p14:tracePt t="42845" x="8977313" y="2233613"/>
          <p14:tracePt t="42859" x="9082088" y="2238375"/>
          <p14:tracePt t="42878" x="9191625" y="2252663"/>
          <p14:tracePt t="42878" x="9196388" y="2252663"/>
          <p14:tracePt t="42894" x="9253538" y="2266950"/>
          <p14:tracePt t="42910" x="9310688" y="2290763"/>
          <p14:tracePt t="42911" x="9310688" y="2295525"/>
          <p14:tracePt t="42911" x="9315450" y="2295525"/>
          <p14:tracePt t="42926" x="9367838" y="2328863"/>
          <p14:tracePt t="42943" x="9405938" y="2362200"/>
          <p14:tracePt t="42944" x="9410700" y="2366963"/>
          <p14:tracePt t="42960" x="9424988" y="2386013"/>
          <p14:tracePt t="42976" x="9429750" y="2419350"/>
          <p14:tracePt t="42978" x="9429750" y="2424113"/>
          <p14:tracePt t="42993" x="9429750" y="2462213"/>
          <p14:tracePt t="43010" x="9424988" y="2519363"/>
          <p14:tracePt t="43027" x="9415463" y="2576513"/>
          <p14:tracePt t="43043" x="9405938" y="2605088"/>
          <p14:tracePt t="43060" x="9401175" y="2619375"/>
          <p14:tracePt t="43077" x="9396413" y="2624138"/>
          <p14:tracePt t="43079" x="9391650" y="2624138"/>
          <p14:tracePt t="43094" x="9382125" y="2624138"/>
          <p14:tracePt t="43111" x="9348788" y="2628900"/>
          <p14:tracePt t="43127" x="9291638" y="2624138"/>
          <p14:tracePt t="43143" x="9196388" y="2619375"/>
          <p14:tracePt t="43145" x="9186863" y="2619375"/>
          <p14:tracePt t="43146" x="9182100" y="2619375"/>
          <p14:tracePt t="43146" x="9172575" y="2619375"/>
          <p14:tracePt t="43160" x="9072563" y="2619375"/>
          <p14:tracePt t="43177" x="8953500" y="2628900"/>
          <p14:tracePt t="43179" x="8939213" y="2628900"/>
          <p14:tracePt t="43179" x="8934450" y="2628900"/>
          <p14:tracePt t="43180" x="8924925" y="2628900"/>
          <p14:tracePt t="43194" x="8843963" y="2628900"/>
          <p14:tracePt t="43210" x="8763000" y="2624138"/>
          <p14:tracePt t="43212" x="8758238" y="2624138"/>
          <p14:tracePt t="43213" x="8753475" y="2624138"/>
          <p14:tracePt t="43213" x="8748713" y="2619375"/>
          <p14:tracePt t="43227" x="8715375" y="2609850"/>
          <p14:tracePt t="43244" x="8682038" y="2581275"/>
          <p14:tracePt t="43245" x="8677275" y="2576513"/>
          <p14:tracePt t="43246" x="8677275" y="2571750"/>
          <p14:tracePt t="43260" x="8658225" y="2533650"/>
          <p14:tracePt t="43277" x="8639175" y="2481263"/>
          <p14:tracePt t="43294" x="8629650" y="2438400"/>
          <p14:tracePt t="43295" x="8629650" y="2433638"/>
          <p14:tracePt t="43310" x="8639175" y="2419350"/>
          <p14:tracePt t="43327" x="8686800" y="2405063"/>
          <p14:tracePt t="43344" x="8777288" y="2390775"/>
          <p14:tracePt t="43345" x="8791575" y="2386013"/>
          <p14:tracePt t="43346" x="8796338" y="2386013"/>
          <p14:tracePt t="43361" x="8882063" y="2371725"/>
          <p14:tracePt t="43377" x="8967788" y="2352675"/>
          <p14:tracePt t="43378" x="8972550" y="2352675"/>
          <p14:tracePt t="43394" x="9034463" y="2347913"/>
          <p14:tracePt t="43411" x="9120188" y="2366963"/>
          <p14:tracePt t="43412" x="9129713" y="2366963"/>
          <p14:tracePt t="43427" x="9215438" y="2390775"/>
          <p14:tracePt t="43444" x="9301163" y="2414588"/>
          <p14:tracePt t="43447" x="9315450" y="2419350"/>
          <p14:tracePt t="43461" x="9353550" y="2428875"/>
          <p14:tracePt t="43478" x="9367838" y="2438400"/>
          <p14:tracePt t="43523" x="9372600" y="2443163"/>
          <p14:tracePt t="43529" x="9372600" y="2447925"/>
          <p14:tracePt t="43533" x="9377363" y="2447925"/>
          <p14:tracePt t="43551" x="9377363" y="2452688"/>
          <p14:tracePt t="43606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1.9|12.8|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1|24.4|9.4|1.4|6.9|33.5|11.7|28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4.1|6.4|45.7|6.4|1.4|7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8|2.8|8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.5|11.3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38.3|11.8|63.7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8.4|17|8.1|4.7|26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2.8|20|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8.4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1|15.5|18.1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8.8|4.8|28.3|3.9|3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9.6|27.4|38.5|7.4|7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6|62.6|16.8|8.1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tistical_Learning_1.potx" id="{60F7A514-5801-4012-A01E-2B13CA305BD9}" vid="{97386DFF-69FE-4852-872B-C16D73D00ED8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Statistical_Learning_1</Template>
  <TotalTime>5081</TotalTime>
  <Words>1099</Words>
  <Application>Microsoft Office PowerPoint</Application>
  <PresentationFormat>Custom</PresentationFormat>
  <Paragraphs>176</Paragraphs>
  <Slides>26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Georgia</vt:lpstr>
      <vt:lpstr>Wingdings</vt:lpstr>
      <vt:lpstr>Cambria Math</vt:lpstr>
      <vt:lpstr>Avenir Light</vt:lpstr>
      <vt:lpstr>Minion</vt:lpstr>
      <vt:lpstr>Avenir Black</vt:lpstr>
      <vt:lpstr>Calibri</vt:lpstr>
      <vt:lpstr>Arial</vt:lpstr>
      <vt:lpstr>Avenir Medium</vt:lpstr>
      <vt:lpstr>Corporate template-set Universiteit Leiden</vt:lpstr>
      <vt:lpstr>Benchmarking: IOHprofiler</vt:lpstr>
      <vt:lpstr>Revision / Context</vt:lpstr>
      <vt:lpstr>Brief recap of optimization</vt:lpstr>
      <vt:lpstr>Algorithm Comparison</vt:lpstr>
      <vt:lpstr>Algorithm Comparison</vt:lpstr>
      <vt:lpstr>Algorithm Comparison</vt:lpstr>
      <vt:lpstr>Algorithm Performance</vt:lpstr>
      <vt:lpstr>Fixed-Target Performance</vt:lpstr>
      <vt:lpstr>Algorithm Runtime</vt:lpstr>
      <vt:lpstr>Algorithm Runtime</vt:lpstr>
      <vt:lpstr>Algorithm Runtime</vt:lpstr>
      <vt:lpstr>Algorithm Runtime</vt:lpstr>
      <vt:lpstr>Algorithm Runtime</vt:lpstr>
      <vt:lpstr>Algorithm Runtime</vt:lpstr>
      <vt:lpstr>Study case: Fixed-target result</vt:lpstr>
      <vt:lpstr>Flipping Perspectives: Fixed-Budget</vt:lpstr>
      <vt:lpstr>Study case: Fixed-budget result</vt:lpstr>
      <vt:lpstr>Empirical Cumulative Distribution Function</vt:lpstr>
      <vt:lpstr>ECDF: Example</vt:lpstr>
      <vt:lpstr>IOHprofiler</vt:lpstr>
      <vt:lpstr>IOHprofiler</vt:lpstr>
      <vt:lpstr>IOHexperimenter</vt:lpstr>
      <vt:lpstr>IOHanalyzer</vt:lpstr>
      <vt:lpstr>PowerPoint Presentation</vt:lpstr>
      <vt:lpstr>Questions?   email them to NACO-TA@liacs.leidenuniv.nl  or post them in Brightspace</vt:lpstr>
      <vt:lpstr>Figure Sources</vt:lpstr>
    </vt:vector>
  </TitlesOfParts>
  <Company>ISSC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Theory 1</dc:title>
  <dc:creator>Diederick Vermetten</dc:creator>
  <cp:lastModifiedBy>Vermetten, D.L.</cp:lastModifiedBy>
  <cp:revision>177</cp:revision>
  <cp:lastPrinted>2018-11-27T09:56:33Z</cp:lastPrinted>
  <dcterms:created xsi:type="dcterms:W3CDTF">2020-04-17T09:31:55Z</dcterms:created>
  <dcterms:modified xsi:type="dcterms:W3CDTF">2020-09-25T14:33:35Z</dcterms:modified>
</cp:coreProperties>
</file>